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1" r:id="rId1"/>
  </p:sldMasterIdLst>
  <p:notesMasterIdLst>
    <p:notesMasterId r:id="rId9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F94AF3-5D94-4A37-A6A7-96C066386CCD}" v="51" dt="2024-12-18T15:21:41.022"/>
    <p1510:client id="{CC9BCDF5-8847-420C-9136-9BE50EAD14D8}" v="86" dt="2024-12-17T16:47:45.9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 fuchs" userId="f160d606c76b2505" providerId="LiveId" clId="{8CF94AF3-5D94-4A37-A6A7-96C066386CCD}"/>
    <pc:docChg chg="custSel addSld modSld">
      <pc:chgData name="marco fuchs" userId="f160d606c76b2505" providerId="LiveId" clId="{8CF94AF3-5D94-4A37-A6A7-96C066386CCD}" dt="2024-12-18T15:21:41.022" v="421"/>
      <pc:docMkLst>
        <pc:docMk/>
      </pc:docMkLst>
      <pc:sldChg chg="addSp delSp modSp mod modTransition modAnim">
        <pc:chgData name="marco fuchs" userId="f160d606c76b2505" providerId="LiveId" clId="{8CF94AF3-5D94-4A37-A6A7-96C066386CCD}" dt="2024-12-18T15:21:41.022" v="421"/>
        <pc:sldMkLst>
          <pc:docMk/>
          <pc:sldMk cId="1530121380" sldId="256"/>
        </pc:sldMkLst>
        <pc:spChg chg="mod">
          <ac:chgData name="marco fuchs" userId="f160d606c76b2505" providerId="LiveId" clId="{8CF94AF3-5D94-4A37-A6A7-96C066386CCD}" dt="2024-12-18T14:45:37.867" v="29" actId="26606"/>
          <ac:spMkLst>
            <pc:docMk/>
            <pc:sldMk cId="1530121380" sldId="256"/>
            <ac:spMk id="2" creationId="{84F4C6E2-43D1-B329-10E0-E581795D2FD3}"/>
          </ac:spMkLst>
        </pc:spChg>
        <pc:spChg chg="mod">
          <ac:chgData name="marco fuchs" userId="f160d606c76b2505" providerId="LiveId" clId="{8CF94AF3-5D94-4A37-A6A7-96C066386CCD}" dt="2024-12-18T14:45:37.867" v="29" actId="26606"/>
          <ac:spMkLst>
            <pc:docMk/>
            <pc:sldMk cId="1530121380" sldId="256"/>
            <ac:spMk id="3" creationId="{F98C7357-A374-6855-0D39-7BAA3533FD43}"/>
          </ac:spMkLst>
        </pc:spChg>
        <pc:spChg chg="add mod">
          <ac:chgData name="marco fuchs" userId="f160d606c76b2505" providerId="LiveId" clId="{8CF94AF3-5D94-4A37-A6A7-96C066386CCD}" dt="2024-12-18T14:44:52.974" v="21" actId="20577"/>
          <ac:spMkLst>
            <pc:docMk/>
            <pc:sldMk cId="1530121380" sldId="256"/>
            <ac:spMk id="5" creationId="{4ED5F891-993B-0E94-E04D-5A366365D3A4}"/>
          </ac:spMkLst>
        </pc:spChg>
        <pc:spChg chg="add mod">
          <ac:chgData name="marco fuchs" userId="f160d606c76b2505" providerId="LiveId" clId="{8CF94AF3-5D94-4A37-A6A7-96C066386CCD}" dt="2024-12-18T14:45:33.411" v="28" actId="20577"/>
          <ac:spMkLst>
            <pc:docMk/>
            <pc:sldMk cId="1530121380" sldId="256"/>
            <ac:spMk id="6" creationId="{B13AF8AA-E07A-E190-77F8-E94740D03272}"/>
          </ac:spMkLst>
        </pc:spChg>
        <pc:spChg chg="del">
          <ac:chgData name="marco fuchs" userId="f160d606c76b2505" providerId="LiveId" clId="{8CF94AF3-5D94-4A37-A6A7-96C066386CCD}" dt="2024-12-18T14:42:30.115" v="0" actId="26606"/>
          <ac:spMkLst>
            <pc:docMk/>
            <pc:sldMk cId="1530121380" sldId="256"/>
            <ac:spMk id="33" creationId="{9C51935E-4A08-4AE4-8E13-F40CD3C4F1C4}"/>
          </ac:spMkLst>
        </pc:spChg>
        <pc:spChg chg="del">
          <ac:chgData name="marco fuchs" userId="f160d606c76b2505" providerId="LiveId" clId="{8CF94AF3-5D94-4A37-A6A7-96C066386CCD}" dt="2024-12-18T14:42:30.115" v="0" actId="26606"/>
          <ac:spMkLst>
            <pc:docMk/>
            <pc:sldMk cId="1530121380" sldId="256"/>
            <ac:spMk id="47" creationId="{8CED433A-4441-4EF2-A360-2D5C19C7F3CD}"/>
          </ac:spMkLst>
        </pc:spChg>
        <pc:grpChg chg="del">
          <ac:chgData name="marco fuchs" userId="f160d606c76b2505" providerId="LiveId" clId="{8CF94AF3-5D94-4A37-A6A7-96C066386CCD}" dt="2024-12-18T14:42:30.115" v="0" actId="26606"/>
          <ac:grpSpMkLst>
            <pc:docMk/>
            <pc:sldMk cId="1530121380" sldId="256"/>
            <ac:grpSpMk id="35" creationId="{6E2935B3-43F9-4F49-AEEE-A09015DDFF57}"/>
          </ac:grpSpMkLst>
        </pc:grpChg>
        <pc:grpChg chg="del">
          <ac:chgData name="marco fuchs" userId="f160d606c76b2505" providerId="LiveId" clId="{8CF94AF3-5D94-4A37-A6A7-96C066386CCD}" dt="2024-12-18T14:42:30.115" v="0" actId="26606"/>
          <ac:grpSpMkLst>
            <pc:docMk/>
            <pc:sldMk cId="1530121380" sldId="256"/>
            <ac:grpSpMk id="49" creationId="{614A0AA1-C9DD-452F-AF3C-8231C0CD8325}"/>
          </ac:grpSpMkLst>
        </pc:grpChg>
        <pc:grpChg chg="add del">
          <ac:chgData name="marco fuchs" userId="f160d606c76b2505" providerId="LiveId" clId="{8CF94AF3-5D94-4A37-A6A7-96C066386CCD}" dt="2024-12-18T14:45:37.867" v="29" actId="26606"/>
          <ac:grpSpMkLst>
            <pc:docMk/>
            <pc:sldMk cId="1530121380" sldId="256"/>
            <ac:grpSpMk id="57" creationId="{67186895-7DAD-4EEE-BF1A-CC36B9426A43}"/>
          </ac:grpSpMkLst>
        </pc:grpChg>
        <pc:grpChg chg="add">
          <ac:chgData name="marco fuchs" userId="f160d606c76b2505" providerId="LiveId" clId="{8CF94AF3-5D94-4A37-A6A7-96C066386CCD}" dt="2024-12-18T14:45:37.867" v="29" actId="26606"/>
          <ac:grpSpMkLst>
            <pc:docMk/>
            <pc:sldMk cId="1530121380" sldId="256"/>
            <ac:grpSpMk id="72" creationId="{5697E9DF-ECF5-4EA6-8E3F-160752B8892D}"/>
          </ac:grpSpMkLst>
        </pc:grpChg>
        <pc:picChg chg="mod ord">
          <ac:chgData name="marco fuchs" userId="f160d606c76b2505" providerId="LiveId" clId="{8CF94AF3-5D94-4A37-A6A7-96C066386CCD}" dt="2024-12-18T14:45:37.867" v="29" actId="26606"/>
          <ac:picMkLst>
            <pc:docMk/>
            <pc:sldMk cId="1530121380" sldId="256"/>
            <ac:picMk id="4" creationId="{0D85E699-0F56-80AA-D376-2A61F39ACA75}"/>
          </ac:picMkLst>
        </pc:picChg>
        <pc:picChg chg="add del mod">
          <ac:chgData name="marco fuchs" userId="f160d606c76b2505" providerId="LiveId" clId="{8CF94AF3-5D94-4A37-A6A7-96C066386CCD}" dt="2024-12-18T15:07:03.779" v="389"/>
          <ac:picMkLst>
            <pc:docMk/>
            <pc:sldMk cId="1530121380" sldId="256"/>
            <ac:picMk id="12" creationId="{53B0EC92-3E14-FC6E-C01E-9E7673888EE2}"/>
          </ac:picMkLst>
        </pc:picChg>
        <pc:picChg chg="add del mod ord">
          <ac:chgData name="marco fuchs" userId="f160d606c76b2505" providerId="LiveId" clId="{8CF94AF3-5D94-4A37-A6A7-96C066386CCD}" dt="2024-12-18T15:07:10.983" v="390"/>
          <ac:picMkLst>
            <pc:docMk/>
            <pc:sldMk cId="1530121380" sldId="256"/>
            <ac:picMk id="14" creationId="{441FD227-3E9A-7000-089D-DA8DA86B5F11}"/>
          </ac:picMkLst>
        </pc:picChg>
        <pc:picChg chg="add del mod">
          <ac:chgData name="marco fuchs" userId="f160d606c76b2505" providerId="LiveId" clId="{8CF94AF3-5D94-4A37-A6A7-96C066386CCD}" dt="2024-12-18T15:07:22.648" v="392"/>
          <ac:picMkLst>
            <pc:docMk/>
            <pc:sldMk cId="1530121380" sldId="256"/>
            <ac:picMk id="15" creationId="{7A9B50D2-3CC2-B3E1-82D9-B7E63A902DD2}"/>
          </ac:picMkLst>
        </pc:picChg>
        <pc:picChg chg="add del mod ord">
          <ac:chgData name="marco fuchs" userId="f160d606c76b2505" providerId="LiveId" clId="{8CF94AF3-5D94-4A37-A6A7-96C066386CCD}" dt="2024-12-18T15:07:31.092" v="393"/>
          <ac:picMkLst>
            <pc:docMk/>
            <pc:sldMk cId="1530121380" sldId="256"/>
            <ac:picMk id="18" creationId="{B238A2BD-A8DD-62F3-9DC1-EC59656160D7}"/>
          </ac:picMkLst>
        </pc:picChg>
        <pc:picChg chg="add del mod">
          <ac:chgData name="marco fuchs" userId="f160d606c76b2505" providerId="LiveId" clId="{8CF94AF3-5D94-4A37-A6A7-96C066386CCD}" dt="2024-12-18T15:08:01.622" v="395"/>
          <ac:picMkLst>
            <pc:docMk/>
            <pc:sldMk cId="1530121380" sldId="256"/>
            <ac:picMk id="19" creationId="{CE7EF2CD-FBFB-2222-230F-45A69A139520}"/>
          </ac:picMkLst>
        </pc:picChg>
        <pc:picChg chg="add del mod ord">
          <ac:chgData name="marco fuchs" userId="f160d606c76b2505" providerId="LiveId" clId="{8CF94AF3-5D94-4A37-A6A7-96C066386CCD}" dt="2024-12-18T15:08:48.512" v="396"/>
          <ac:picMkLst>
            <pc:docMk/>
            <pc:sldMk cId="1530121380" sldId="256"/>
            <ac:picMk id="22" creationId="{3BA9AB79-B6DB-B456-F4C0-6F21B11DDC41}"/>
          </ac:picMkLst>
        </pc:picChg>
        <pc:picChg chg="add del mod">
          <ac:chgData name="marco fuchs" userId="f160d606c76b2505" providerId="LiveId" clId="{8CF94AF3-5D94-4A37-A6A7-96C066386CCD}" dt="2024-12-18T15:08:50.775" v="400"/>
          <ac:picMkLst>
            <pc:docMk/>
            <pc:sldMk cId="1530121380" sldId="256"/>
            <ac:picMk id="23" creationId="{5E4C9622-29C4-A36E-86C6-46A17066CE9C}"/>
          </ac:picMkLst>
        </pc:picChg>
        <pc:picChg chg="add del mod ord">
          <ac:chgData name="marco fuchs" userId="f160d606c76b2505" providerId="LiveId" clId="{8CF94AF3-5D94-4A37-A6A7-96C066386CCD}" dt="2024-12-18T15:09:25.652" v="401"/>
          <ac:picMkLst>
            <pc:docMk/>
            <pc:sldMk cId="1530121380" sldId="256"/>
            <ac:picMk id="24" creationId="{1C6511F0-714D-72CA-E999-A868EA445812}"/>
          </ac:picMkLst>
        </pc:picChg>
        <pc:picChg chg="add del mod">
          <ac:chgData name="marco fuchs" userId="f160d606c76b2505" providerId="LiveId" clId="{8CF94AF3-5D94-4A37-A6A7-96C066386CCD}" dt="2024-12-18T15:09:44.702" v="404"/>
          <ac:picMkLst>
            <pc:docMk/>
            <pc:sldMk cId="1530121380" sldId="256"/>
            <ac:picMk id="25" creationId="{98C57B19-3CF5-F2B9-EA0B-ECF9E37A0E0F}"/>
          </ac:picMkLst>
        </pc:picChg>
        <pc:picChg chg="add del mod ord">
          <ac:chgData name="marco fuchs" userId="f160d606c76b2505" providerId="LiveId" clId="{8CF94AF3-5D94-4A37-A6A7-96C066386CCD}" dt="2024-12-18T15:11:29.210" v="405"/>
          <ac:picMkLst>
            <pc:docMk/>
            <pc:sldMk cId="1530121380" sldId="256"/>
            <ac:picMk id="26" creationId="{A9A0E34D-461C-B613-4156-33DD54451B9E}"/>
          </ac:picMkLst>
        </pc:picChg>
        <pc:picChg chg="add del mod">
          <ac:chgData name="marco fuchs" userId="f160d606c76b2505" providerId="LiveId" clId="{8CF94AF3-5D94-4A37-A6A7-96C066386CCD}" dt="2024-12-18T15:12:04.047" v="410"/>
          <ac:picMkLst>
            <pc:docMk/>
            <pc:sldMk cId="1530121380" sldId="256"/>
            <ac:picMk id="27" creationId="{FEB26C67-59BF-A740-67B1-BB117F553D96}"/>
          </ac:picMkLst>
        </pc:picChg>
        <pc:picChg chg="add del mod ord">
          <ac:chgData name="marco fuchs" userId="f160d606c76b2505" providerId="LiveId" clId="{8CF94AF3-5D94-4A37-A6A7-96C066386CCD}" dt="2024-12-18T15:12:54.156" v="411"/>
          <ac:picMkLst>
            <pc:docMk/>
            <pc:sldMk cId="1530121380" sldId="256"/>
            <ac:picMk id="28" creationId="{8F8FDBD7-1AE5-E39B-66CC-F38104443E3E}"/>
          </ac:picMkLst>
        </pc:picChg>
        <pc:picChg chg="add del mod">
          <ac:chgData name="marco fuchs" userId="f160d606c76b2505" providerId="LiveId" clId="{8CF94AF3-5D94-4A37-A6A7-96C066386CCD}" dt="2024-12-18T15:13:16.635" v="414"/>
          <ac:picMkLst>
            <pc:docMk/>
            <pc:sldMk cId="1530121380" sldId="256"/>
            <ac:picMk id="29" creationId="{773AF09C-21C2-A658-A3A9-C5B5C470AF33}"/>
          </ac:picMkLst>
        </pc:picChg>
        <pc:picChg chg="add del mod ord">
          <ac:chgData name="marco fuchs" userId="f160d606c76b2505" providerId="LiveId" clId="{8CF94AF3-5D94-4A37-A6A7-96C066386CCD}" dt="2024-12-18T15:14:32.170" v="415"/>
          <ac:picMkLst>
            <pc:docMk/>
            <pc:sldMk cId="1530121380" sldId="256"/>
            <ac:picMk id="30" creationId="{540441A5-A54B-D6F7-C4E6-B44A82B80CB8}"/>
          </ac:picMkLst>
        </pc:picChg>
        <pc:picChg chg="add del mod">
          <ac:chgData name="marco fuchs" userId="f160d606c76b2505" providerId="LiveId" clId="{8CF94AF3-5D94-4A37-A6A7-96C066386CCD}" dt="2024-12-18T15:15:35.312" v="416"/>
          <ac:picMkLst>
            <pc:docMk/>
            <pc:sldMk cId="1530121380" sldId="256"/>
            <ac:picMk id="31" creationId="{61AD4541-8057-BA26-8773-A685A980A8D0}"/>
          </ac:picMkLst>
        </pc:picChg>
        <pc:picChg chg="add del mod">
          <ac:chgData name="marco fuchs" userId="f160d606c76b2505" providerId="LiveId" clId="{8CF94AF3-5D94-4A37-A6A7-96C066386CCD}" dt="2024-12-18T15:16:37.189" v="420"/>
          <ac:picMkLst>
            <pc:docMk/>
            <pc:sldMk cId="1530121380" sldId="256"/>
            <ac:picMk id="36" creationId="{D5056501-3D63-231E-861A-48E39D9A5682}"/>
          </ac:picMkLst>
        </pc:picChg>
        <pc:picChg chg="add del mod ord">
          <ac:chgData name="marco fuchs" userId="f160d606c76b2505" providerId="LiveId" clId="{8CF94AF3-5D94-4A37-A6A7-96C066386CCD}" dt="2024-12-18T15:21:41.022" v="421"/>
          <ac:picMkLst>
            <pc:docMk/>
            <pc:sldMk cId="1530121380" sldId="256"/>
            <ac:picMk id="37" creationId="{48A9EAB6-B7CB-CC33-985A-C77B71D12FB8}"/>
          </ac:picMkLst>
        </pc:picChg>
        <pc:picChg chg="add mod">
          <ac:chgData name="marco fuchs" userId="f160d606c76b2505" providerId="LiveId" clId="{8CF94AF3-5D94-4A37-A6A7-96C066386CCD}" dt="2024-12-18T15:21:41.022" v="421"/>
          <ac:picMkLst>
            <pc:docMk/>
            <pc:sldMk cId="1530121380" sldId="256"/>
            <ac:picMk id="38" creationId="{82ACA32A-CC9C-DC2E-1D6F-4A49DD3896ED}"/>
          </ac:picMkLst>
        </pc:picChg>
      </pc:sldChg>
      <pc:sldChg chg="addSp delSp modSp mod modTransition modAnim">
        <pc:chgData name="marco fuchs" userId="f160d606c76b2505" providerId="LiveId" clId="{8CF94AF3-5D94-4A37-A6A7-96C066386CCD}" dt="2024-12-18T15:21:41.022" v="421"/>
        <pc:sldMkLst>
          <pc:docMk/>
          <pc:sldMk cId="2509835001" sldId="257"/>
        </pc:sldMkLst>
        <pc:picChg chg="add del mod">
          <ac:chgData name="marco fuchs" userId="f160d606c76b2505" providerId="LiveId" clId="{8CF94AF3-5D94-4A37-A6A7-96C066386CCD}" dt="2024-12-18T15:08:50.775" v="400"/>
          <ac:picMkLst>
            <pc:docMk/>
            <pc:sldMk cId="2509835001" sldId="257"/>
            <ac:picMk id="6" creationId="{9D7CB6B9-C98F-E9D8-0643-F01B28B06D5E}"/>
          </ac:picMkLst>
        </pc:picChg>
        <pc:picChg chg="add del mod ord">
          <ac:chgData name="marco fuchs" userId="f160d606c76b2505" providerId="LiveId" clId="{8CF94AF3-5D94-4A37-A6A7-96C066386CCD}" dt="2024-12-18T15:11:29.210" v="405"/>
          <ac:picMkLst>
            <pc:docMk/>
            <pc:sldMk cId="2509835001" sldId="257"/>
            <ac:picMk id="10" creationId="{73F5CF4F-CF5D-B0CE-5DFF-9246548EB821}"/>
          </ac:picMkLst>
        </pc:picChg>
        <pc:picChg chg="add del mod">
          <ac:chgData name="marco fuchs" userId="f160d606c76b2505" providerId="LiveId" clId="{8CF94AF3-5D94-4A37-A6A7-96C066386CCD}" dt="2024-12-18T15:12:04.047" v="410"/>
          <ac:picMkLst>
            <pc:docMk/>
            <pc:sldMk cId="2509835001" sldId="257"/>
            <ac:picMk id="11" creationId="{8521DBD3-4593-8C08-EFC7-19BC412737F8}"/>
          </ac:picMkLst>
        </pc:picChg>
        <pc:picChg chg="add del mod ord">
          <ac:chgData name="marco fuchs" userId="f160d606c76b2505" providerId="LiveId" clId="{8CF94AF3-5D94-4A37-A6A7-96C066386CCD}" dt="2024-12-18T15:14:32.170" v="415"/>
          <ac:picMkLst>
            <pc:docMk/>
            <pc:sldMk cId="2509835001" sldId="257"/>
            <ac:picMk id="12" creationId="{527BD76B-45D8-D5B2-9633-CBD3998F29C7}"/>
          </ac:picMkLst>
        </pc:picChg>
        <pc:picChg chg="add del mod">
          <ac:chgData name="marco fuchs" userId="f160d606c76b2505" providerId="LiveId" clId="{8CF94AF3-5D94-4A37-A6A7-96C066386CCD}" dt="2024-12-18T15:15:35.312" v="416"/>
          <ac:picMkLst>
            <pc:docMk/>
            <pc:sldMk cId="2509835001" sldId="257"/>
            <ac:picMk id="13" creationId="{AFC1737D-6788-4CAF-BDF1-0C08A50FD347}"/>
          </ac:picMkLst>
        </pc:picChg>
        <pc:picChg chg="add mod">
          <ac:chgData name="marco fuchs" userId="f160d606c76b2505" providerId="LiveId" clId="{8CF94AF3-5D94-4A37-A6A7-96C066386CCD}" dt="2024-12-18T15:21:41.022" v="421"/>
          <ac:picMkLst>
            <pc:docMk/>
            <pc:sldMk cId="2509835001" sldId="257"/>
            <ac:picMk id="19" creationId="{6049D7F2-F1E2-EE09-AF5C-C58E191B20BD}"/>
          </ac:picMkLst>
        </pc:picChg>
      </pc:sldChg>
      <pc:sldChg chg="addSp delSp modSp mod modTransition modAnim">
        <pc:chgData name="marco fuchs" userId="f160d606c76b2505" providerId="LiveId" clId="{8CF94AF3-5D94-4A37-A6A7-96C066386CCD}" dt="2024-12-18T15:21:41.022" v="421"/>
        <pc:sldMkLst>
          <pc:docMk/>
          <pc:sldMk cId="2203463530" sldId="258"/>
        </pc:sldMkLst>
        <pc:picChg chg="add del mod">
          <ac:chgData name="marco fuchs" userId="f160d606c76b2505" providerId="LiveId" clId="{8CF94AF3-5D94-4A37-A6A7-96C066386CCD}" dt="2024-12-18T15:12:04.047" v="410"/>
          <ac:picMkLst>
            <pc:docMk/>
            <pc:sldMk cId="2203463530" sldId="258"/>
            <ac:picMk id="7" creationId="{181F4962-D069-A373-D5C1-49B18757EB4B}"/>
          </ac:picMkLst>
        </pc:picChg>
        <pc:picChg chg="add del mod ord">
          <ac:chgData name="marco fuchs" userId="f160d606c76b2505" providerId="LiveId" clId="{8CF94AF3-5D94-4A37-A6A7-96C066386CCD}" dt="2024-12-18T15:14:32.170" v="415"/>
          <ac:picMkLst>
            <pc:docMk/>
            <pc:sldMk cId="2203463530" sldId="258"/>
            <ac:picMk id="10" creationId="{B9CD6E37-A1A6-99D9-4BC7-B8F0C2A781C7}"/>
          </ac:picMkLst>
        </pc:picChg>
        <pc:picChg chg="add del mod">
          <ac:chgData name="marco fuchs" userId="f160d606c76b2505" providerId="LiveId" clId="{8CF94AF3-5D94-4A37-A6A7-96C066386CCD}" dt="2024-12-18T15:15:35.312" v="416"/>
          <ac:picMkLst>
            <pc:docMk/>
            <pc:sldMk cId="2203463530" sldId="258"/>
            <ac:picMk id="11" creationId="{E30CFBAE-36CB-541E-5EB0-505E2B3B9DED}"/>
          </ac:picMkLst>
        </pc:picChg>
        <pc:picChg chg="add mod">
          <ac:chgData name="marco fuchs" userId="f160d606c76b2505" providerId="LiveId" clId="{8CF94AF3-5D94-4A37-A6A7-96C066386CCD}" dt="2024-12-18T15:21:41.022" v="421"/>
          <ac:picMkLst>
            <pc:docMk/>
            <pc:sldMk cId="2203463530" sldId="258"/>
            <ac:picMk id="20" creationId="{91924E91-9F63-92EC-6229-867DD0C7B72D}"/>
          </ac:picMkLst>
        </pc:picChg>
      </pc:sldChg>
      <pc:sldChg chg="addSp modSp modTransition">
        <pc:chgData name="marco fuchs" userId="f160d606c76b2505" providerId="LiveId" clId="{8CF94AF3-5D94-4A37-A6A7-96C066386CCD}" dt="2024-12-18T15:21:41.022" v="421"/>
        <pc:sldMkLst>
          <pc:docMk/>
          <pc:sldMk cId="3106205280" sldId="259"/>
        </pc:sldMkLst>
        <pc:picChg chg="add mod">
          <ac:chgData name="marco fuchs" userId="f160d606c76b2505" providerId="LiveId" clId="{8CF94AF3-5D94-4A37-A6A7-96C066386CCD}" dt="2024-12-18T15:21:41.022" v="421"/>
          <ac:picMkLst>
            <pc:docMk/>
            <pc:sldMk cId="3106205280" sldId="259"/>
            <ac:picMk id="6" creationId="{C204FA63-1244-FA38-B046-EBFE337E3CAB}"/>
          </ac:picMkLst>
        </pc:picChg>
      </pc:sldChg>
      <pc:sldChg chg="addSp modSp modTransition">
        <pc:chgData name="marco fuchs" userId="f160d606c76b2505" providerId="LiveId" clId="{8CF94AF3-5D94-4A37-A6A7-96C066386CCD}" dt="2024-12-18T15:21:41.022" v="421"/>
        <pc:sldMkLst>
          <pc:docMk/>
          <pc:sldMk cId="3682139821" sldId="260"/>
        </pc:sldMkLst>
        <pc:spChg chg="mod">
          <ac:chgData name="marco fuchs" userId="f160d606c76b2505" providerId="LiveId" clId="{8CF94AF3-5D94-4A37-A6A7-96C066386CCD}" dt="2024-12-18T14:50:12.242" v="370" actId="20577"/>
          <ac:spMkLst>
            <pc:docMk/>
            <pc:sldMk cId="3682139821" sldId="260"/>
            <ac:spMk id="59" creationId="{C2814A92-EFA6-0D97-35DD-98AA4CAAE10D}"/>
          </ac:spMkLst>
        </pc:spChg>
        <pc:picChg chg="add mod">
          <ac:chgData name="marco fuchs" userId="f160d606c76b2505" providerId="LiveId" clId="{8CF94AF3-5D94-4A37-A6A7-96C066386CCD}" dt="2024-12-18T15:21:41.022" v="421"/>
          <ac:picMkLst>
            <pc:docMk/>
            <pc:sldMk cId="3682139821" sldId="260"/>
            <ac:picMk id="5" creationId="{35832A2B-BD97-B842-9408-FD6B1A3873F2}"/>
          </ac:picMkLst>
        </pc:picChg>
      </pc:sldChg>
      <pc:sldChg chg="addSp delSp modSp mod modTransition">
        <pc:chgData name="marco fuchs" userId="f160d606c76b2505" providerId="LiveId" clId="{8CF94AF3-5D94-4A37-A6A7-96C066386CCD}" dt="2024-12-18T15:21:41.022" v="421"/>
        <pc:sldMkLst>
          <pc:docMk/>
          <pc:sldMk cId="798156495" sldId="261"/>
        </pc:sldMkLst>
        <pc:spChg chg="mod">
          <ac:chgData name="marco fuchs" userId="f160d606c76b2505" providerId="LiveId" clId="{8CF94AF3-5D94-4A37-A6A7-96C066386CCD}" dt="2024-12-18T15:00:22.445" v="385" actId="1076"/>
          <ac:spMkLst>
            <pc:docMk/>
            <pc:sldMk cId="798156495" sldId="261"/>
            <ac:spMk id="2" creationId="{D5AA829F-B0F6-0431-9733-9CFB1B997C17}"/>
          </ac:spMkLst>
        </pc:spChg>
        <pc:spChg chg="del">
          <ac:chgData name="marco fuchs" userId="f160d606c76b2505" providerId="LiveId" clId="{8CF94AF3-5D94-4A37-A6A7-96C066386CCD}" dt="2024-12-18T14:58:58.911" v="376" actId="26606"/>
          <ac:spMkLst>
            <pc:docMk/>
            <pc:sldMk cId="798156495" sldId="261"/>
            <ac:spMk id="8" creationId="{7BA10581-08F2-4D9E-8CB4-07ECFEE95EE6}"/>
          </ac:spMkLst>
        </pc:spChg>
        <pc:spChg chg="mod">
          <ac:chgData name="marco fuchs" userId="f160d606c76b2505" providerId="LiveId" clId="{8CF94AF3-5D94-4A37-A6A7-96C066386CCD}" dt="2024-12-18T15:00:18.211" v="384" actId="1076"/>
          <ac:spMkLst>
            <pc:docMk/>
            <pc:sldMk cId="798156495" sldId="261"/>
            <ac:spMk id="30" creationId="{6CA80CB3-8AA6-19F3-678A-FF0E4193B907}"/>
          </ac:spMkLst>
        </pc:spChg>
        <pc:spChg chg="add">
          <ac:chgData name="marco fuchs" userId="f160d606c76b2505" providerId="LiveId" clId="{8CF94AF3-5D94-4A37-A6A7-96C066386CCD}" dt="2024-12-18T14:58:58.911" v="376" actId="26606"/>
          <ac:spMkLst>
            <pc:docMk/>
            <pc:sldMk cId="798156495" sldId="261"/>
            <ac:spMk id="36" creationId="{A37F6730-8F76-4239-8CBA-B914B02A75AB}"/>
          </ac:spMkLst>
        </pc:spChg>
        <pc:spChg chg="add">
          <ac:chgData name="marco fuchs" userId="f160d606c76b2505" providerId="LiveId" clId="{8CF94AF3-5D94-4A37-A6A7-96C066386CCD}" dt="2024-12-18T14:58:58.911" v="376" actId="26606"/>
          <ac:spMkLst>
            <pc:docMk/>
            <pc:sldMk cId="798156495" sldId="261"/>
            <ac:spMk id="50" creationId="{71967F12-B0C4-4D31-8D63-89945DCD29D0}"/>
          </ac:spMkLst>
        </pc:spChg>
        <pc:grpChg chg="del">
          <ac:chgData name="marco fuchs" userId="f160d606c76b2505" providerId="LiveId" clId="{8CF94AF3-5D94-4A37-A6A7-96C066386CCD}" dt="2024-12-18T14:58:58.911" v="376" actId="26606"/>
          <ac:grpSpMkLst>
            <pc:docMk/>
            <pc:sldMk cId="798156495" sldId="261"/>
            <ac:grpSpMk id="26" creationId="{59E2092A-4250-4BDD-AC6C-CA57E30DDD57}"/>
          </ac:grpSpMkLst>
        </pc:grpChg>
        <pc:grpChg chg="add">
          <ac:chgData name="marco fuchs" userId="f160d606c76b2505" providerId="LiveId" clId="{8CF94AF3-5D94-4A37-A6A7-96C066386CCD}" dt="2024-12-18T14:58:58.911" v="376" actId="26606"/>
          <ac:grpSpMkLst>
            <pc:docMk/>
            <pc:sldMk cId="798156495" sldId="261"/>
            <ac:grpSpMk id="38" creationId="{DE11E5CC-3C1F-4093-97B6-6433FBF9A9C4}"/>
          </ac:grpSpMkLst>
        </pc:grpChg>
        <pc:grpChg chg="add">
          <ac:chgData name="marco fuchs" userId="f160d606c76b2505" providerId="LiveId" clId="{8CF94AF3-5D94-4A37-A6A7-96C066386CCD}" dt="2024-12-18T14:58:58.911" v="376" actId="26606"/>
          <ac:grpSpMkLst>
            <pc:docMk/>
            <pc:sldMk cId="798156495" sldId="261"/>
            <ac:grpSpMk id="52" creationId="{283B8B97-2EEE-4843-8C7F-758D84C59F54}"/>
          </ac:grpSpMkLst>
        </pc:grpChg>
        <pc:picChg chg="add mod">
          <ac:chgData name="marco fuchs" userId="f160d606c76b2505" providerId="LiveId" clId="{8CF94AF3-5D94-4A37-A6A7-96C066386CCD}" dt="2024-12-18T15:21:41.022" v="421"/>
          <ac:picMkLst>
            <pc:docMk/>
            <pc:sldMk cId="798156495" sldId="261"/>
            <ac:picMk id="5" creationId="{2541A43D-4D14-B7F8-0B67-C70A56BB8591}"/>
          </ac:picMkLst>
        </pc:picChg>
        <pc:picChg chg="add">
          <ac:chgData name="marco fuchs" userId="f160d606c76b2505" providerId="LiveId" clId="{8CF94AF3-5D94-4A37-A6A7-96C066386CCD}" dt="2024-12-18T14:58:58.911" v="376" actId="26606"/>
          <ac:picMkLst>
            <pc:docMk/>
            <pc:sldMk cId="798156495" sldId="261"/>
            <ac:picMk id="32" creationId="{E7E788A9-EAEB-EFC6-F508-2B1D3D3E70A4}"/>
          </ac:picMkLst>
        </pc:picChg>
      </pc:sldChg>
      <pc:sldChg chg="addSp delSp modSp new mod modTransition modAnim">
        <pc:chgData name="marco fuchs" userId="f160d606c76b2505" providerId="LiveId" clId="{8CF94AF3-5D94-4A37-A6A7-96C066386CCD}" dt="2024-12-18T15:21:41.022" v="421"/>
        <pc:sldMkLst>
          <pc:docMk/>
          <pc:sldMk cId="2978705420" sldId="262"/>
        </pc:sldMkLst>
        <pc:spChg chg="mod">
          <ac:chgData name="marco fuchs" userId="f160d606c76b2505" providerId="LiveId" clId="{8CF94AF3-5D94-4A37-A6A7-96C066386CCD}" dt="2024-12-18T14:46:10.143" v="60" actId="313"/>
          <ac:spMkLst>
            <pc:docMk/>
            <pc:sldMk cId="2978705420" sldId="262"/>
            <ac:spMk id="2" creationId="{AA15203C-4268-07C5-B248-95EC2B822B76}"/>
          </ac:spMkLst>
        </pc:spChg>
        <pc:spChg chg="mod">
          <ac:chgData name="marco fuchs" userId="f160d606c76b2505" providerId="LiveId" clId="{8CF94AF3-5D94-4A37-A6A7-96C066386CCD}" dt="2024-12-18T14:48:39.775" v="368" actId="20577"/>
          <ac:spMkLst>
            <pc:docMk/>
            <pc:sldMk cId="2978705420" sldId="262"/>
            <ac:spMk id="3" creationId="{68304453-BF0F-7C42-2430-3C7A2EDB533B}"/>
          </ac:spMkLst>
        </pc:spChg>
        <pc:picChg chg="add del mod">
          <ac:chgData name="marco fuchs" userId="f160d606c76b2505" providerId="LiveId" clId="{8CF94AF3-5D94-4A37-A6A7-96C066386CCD}" dt="2024-12-18T15:07:03.779" v="389"/>
          <ac:picMkLst>
            <pc:docMk/>
            <pc:sldMk cId="2978705420" sldId="262"/>
            <ac:picMk id="7" creationId="{F84B84EA-2A79-5E32-FCA1-E00E716D0BDA}"/>
          </ac:picMkLst>
        </pc:picChg>
        <pc:picChg chg="add del mod ord">
          <ac:chgData name="marco fuchs" userId="f160d606c76b2505" providerId="LiveId" clId="{8CF94AF3-5D94-4A37-A6A7-96C066386CCD}" dt="2024-12-18T15:08:48.512" v="396"/>
          <ac:picMkLst>
            <pc:docMk/>
            <pc:sldMk cId="2978705420" sldId="262"/>
            <ac:picMk id="10" creationId="{7976D5F1-46DA-0056-3AE0-4C4B0CEA0414}"/>
          </ac:picMkLst>
        </pc:picChg>
        <pc:picChg chg="add del mod">
          <ac:chgData name="marco fuchs" userId="f160d606c76b2505" providerId="LiveId" clId="{8CF94AF3-5D94-4A37-A6A7-96C066386CCD}" dt="2024-12-18T15:08:50.775" v="400"/>
          <ac:picMkLst>
            <pc:docMk/>
            <pc:sldMk cId="2978705420" sldId="262"/>
            <ac:picMk id="11" creationId="{118ED128-7DDF-AAD7-8892-BE51DFFD3062}"/>
          </ac:picMkLst>
        </pc:picChg>
        <pc:picChg chg="add del mod ord">
          <ac:chgData name="marco fuchs" userId="f160d606c76b2505" providerId="LiveId" clId="{8CF94AF3-5D94-4A37-A6A7-96C066386CCD}" dt="2024-12-18T15:09:25.652" v="401"/>
          <ac:picMkLst>
            <pc:docMk/>
            <pc:sldMk cId="2978705420" sldId="262"/>
            <ac:picMk id="12" creationId="{99CCA078-9E00-648D-25A7-C8EDCABA06E1}"/>
          </ac:picMkLst>
        </pc:picChg>
        <pc:picChg chg="add del mod">
          <ac:chgData name="marco fuchs" userId="f160d606c76b2505" providerId="LiveId" clId="{8CF94AF3-5D94-4A37-A6A7-96C066386CCD}" dt="2024-12-18T15:09:44.702" v="404"/>
          <ac:picMkLst>
            <pc:docMk/>
            <pc:sldMk cId="2978705420" sldId="262"/>
            <ac:picMk id="13" creationId="{990F4C23-A5FE-95EF-64A7-FE691BBACD81}"/>
          </ac:picMkLst>
        </pc:picChg>
        <pc:picChg chg="add del mod ord">
          <ac:chgData name="marco fuchs" userId="f160d606c76b2505" providerId="LiveId" clId="{8CF94AF3-5D94-4A37-A6A7-96C066386CCD}" dt="2024-12-18T15:11:29.210" v="405"/>
          <ac:picMkLst>
            <pc:docMk/>
            <pc:sldMk cId="2978705420" sldId="262"/>
            <ac:picMk id="16" creationId="{D1907426-BEEF-54D0-A129-40B3456E9D4A}"/>
          </ac:picMkLst>
        </pc:picChg>
        <pc:picChg chg="add del mod">
          <ac:chgData name="marco fuchs" userId="f160d606c76b2505" providerId="LiveId" clId="{8CF94AF3-5D94-4A37-A6A7-96C066386CCD}" dt="2024-12-18T15:12:04.047" v="410"/>
          <ac:picMkLst>
            <pc:docMk/>
            <pc:sldMk cId="2978705420" sldId="262"/>
            <ac:picMk id="17" creationId="{314EFB76-7553-11FA-9849-0C01F6ABF413}"/>
          </ac:picMkLst>
        </pc:picChg>
        <pc:picChg chg="add del mod ord">
          <ac:chgData name="marco fuchs" userId="f160d606c76b2505" providerId="LiveId" clId="{8CF94AF3-5D94-4A37-A6A7-96C066386CCD}" dt="2024-12-18T15:12:54.156" v="411"/>
          <ac:picMkLst>
            <pc:docMk/>
            <pc:sldMk cId="2978705420" sldId="262"/>
            <ac:picMk id="18" creationId="{F9CC9CBD-074E-B455-FF10-3DAEBDE009B6}"/>
          </ac:picMkLst>
        </pc:picChg>
        <pc:picChg chg="add del mod">
          <ac:chgData name="marco fuchs" userId="f160d606c76b2505" providerId="LiveId" clId="{8CF94AF3-5D94-4A37-A6A7-96C066386CCD}" dt="2024-12-18T15:13:16.635" v="414"/>
          <ac:picMkLst>
            <pc:docMk/>
            <pc:sldMk cId="2978705420" sldId="262"/>
            <ac:picMk id="19" creationId="{82A75B77-3EF3-3AD3-79F4-DE1CAE52E516}"/>
          </ac:picMkLst>
        </pc:picChg>
        <pc:picChg chg="add del mod ord">
          <ac:chgData name="marco fuchs" userId="f160d606c76b2505" providerId="LiveId" clId="{8CF94AF3-5D94-4A37-A6A7-96C066386CCD}" dt="2024-12-18T15:14:32.170" v="415"/>
          <ac:picMkLst>
            <pc:docMk/>
            <pc:sldMk cId="2978705420" sldId="262"/>
            <ac:picMk id="22" creationId="{59A79BE5-2DE1-A4E9-280C-D05A278B862D}"/>
          </ac:picMkLst>
        </pc:picChg>
        <pc:picChg chg="add del mod">
          <ac:chgData name="marco fuchs" userId="f160d606c76b2505" providerId="LiveId" clId="{8CF94AF3-5D94-4A37-A6A7-96C066386CCD}" dt="2024-12-18T15:15:35.312" v="416"/>
          <ac:picMkLst>
            <pc:docMk/>
            <pc:sldMk cId="2978705420" sldId="262"/>
            <ac:picMk id="23" creationId="{5EE7CC11-1CF4-89E0-A1BD-AF1EF245E7DF}"/>
          </ac:picMkLst>
        </pc:picChg>
        <pc:picChg chg="add del mod">
          <ac:chgData name="marco fuchs" userId="f160d606c76b2505" providerId="LiveId" clId="{8CF94AF3-5D94-4A37-A6A7-96C066386CCD}" dt="2024-12-18T15:16:37.189" v="420"/>
          <ac:picMkLst>
            <pc:docMk/>
            <pc:sldMk cId="2978705420" sldId="262"/>
            <ac:picMk id="30" creationId="{A479C770-0AB0-76A9-4446-0F0DF65BDFC4}"/>
          </ac:picMkLst>
        </pc:picChg>
        <pc:picChg chg="add del mod ord">
          <ac:chgData name="marco fuchs" userId="f160d606c76b2505" providerId="LiveId" clId="{8CF94AF3-5D94-4A37-A6A7-96C066386CCD}" dt="2024-12-18T15:21:41.022" v="421"/>
          <ac:picMkLst>
            <pc:docMk/>
            <pc:sldMk cId="2978705420" sldId="262"/>
            <ac:picMk id="33" creationId="{77C55DFF-9045-C5A4-3B5D-BB40B66EC929}"/>
          </ac:picMkLst>
        </pc:picChg>
        <pc:picChg chg="add mod">
          <ac:chgData name="marco fuchs" userId="f160d606c76b2505" providerId="LiveId" clId="{8CF94AF3-5D94-4A37-A6A7-96C066386CCD}" dt="2024-12-18T15:21:41.022" v="421"/>
          <ac:picMkLst>
            <pc:docMk/>
            <pc:sldMk cId="2978705420" sldId="262"/>
            <ac:picMk id="34" creationId="{86C88E07-4C72-9D21-057C-E367DC332A6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1DEC64-0C39-48E4-8D97-10151483031C}" type="datetimeFigureOut">
              <a:rPr lang="es-ES" smtClean="0"/>
              <a:t>18/12/2024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AE51C9-3B61-44AA-8CED-E46D499299A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3086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AE51C9-3B61-44AA-8CED-E46D499299A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8120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67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324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05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11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820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45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08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383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40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66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12/18/2024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98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12/18/2024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5906821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44" r:id="rId6"/>
    <p:sldLayoutId id="2147483840" r:id="rId7"/>
    <p:sldLayoutId id="2147483841" r:id="rId8"/>
    <p:sldLayoutId id="2147483842" r:id="rId9"/>
    <p:sldLayoutId id="2147483843" r:id="rId10"/>
    <p:sldLayoutId id="21474838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2" Type="http://schemas.microsoft.com/office/2007/relationships/media" Target="../media/media3.mp4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p4"/><Relationship Id="rId2" Type="http://schemas.microsoft.com/office/2007/relationships/media" Target="../media/media4.mp4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5.mp4"/><Relationship Id="rId2" Type="http://schemas.microsoft.com/office/2007/relationships/media" Target="../media/media5.mp4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6.mp4"/><Relationship Id="rId7" Type="http://schemas.openxmlformats.org/officeDocument/2006/relationships/image" Target="../media/image12.png"/><Relationship Id="rId2" Type="http://schemas.microsoft.com/office/2007/relationships/media" Target="../media/media6.mp4"/><Relationship Id="rId1" Type="http://schemas.openxmlformats.org/officeDocument/2006/relationships/tags" Target="../tags/tag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../media/media7.mp4"/><Relationship Id="rId2" Type="http://schemas.microsoft.com/office/2007/relationships/media" Target="../media/media7.mp4"/><Relationship Id="rId1" Type="http://schemas.openxmlformats.org/officeDocument/2006/relationships/tags" Target="../tags/tag5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Calendario&#10;&#10;Descripción generada automáticamente con confianza baja">
            <a:extLst>
              <a:ext uri="{FF2B5EF4-FFF2-40B4-BE49-F238E27FC236}">
                <a16:creationId xmlns:a16="http://schemas.microsoft.com/office/drawing/2014/main" id="{0D85E699-0F56-80AA-D376-2A61F39ACA7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rcRect t="25494" r="1" b="18259"/>
          <a:stretch/>
        </p:blipFill>
        <p:spPr>
          <a:xfrm>
            <a:off x="-688" y="-4"/>
            <a:ext cx="12192687" cy="6858000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5697E9DF-ECF5-4EA6-8E3F-160752B88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8101" y="549274"/>
            <a:ext cx="12268203" cy="6308725"/>
            <a:chOff x="-38101" y="549274"/>
            <a:chExt cx="12268203" cy="6308725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DCAAB57-774B-4C3C-B2E2-9BA998704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6096001" y="549274"/>
              <a:ext cx="6096599" cy="6308723"/>
            </a:xfrm>
            <a:prstGeom prst="rect">
              <a:avLst/>
            </a:prstGeom>
            <a:gradFill flip="none" rotWithShape="1">
              <a:gsLst>
                <a:gs pos="30000">
                  <a:schemeClr val="bg1">
                    <a:alpha val="60000"/>
                  </a:schemeClr>
                </a:gs>
                <a:gs pos="0">
                  <a:schemeClr val="bg1">
                    <a:alpha val="80000"/>
                  </a:schemeClr>
                </a:gs>
                <a:gs pos="70000">
                  <a:schemeClr val="bg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7069F6E5-0E1F-4324-B525-E896EE983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600" y="549274"/>
              <a:ext cx="6096598" cy="6308723"/>
            </a:xfrm>
            <a:prstGeom prst="rect">
              <a:avLst/>
            </a:prstGeom>
            <a:gradFill flip="none" rotWithShape="1">
              <a:gsLst>
                <a:gs pos="30000">
                  <a:schemeClr val="bg1">
                    <a:alpha val="60000"/>
                  </a:schemeClr>
                </a:gs>
                <a:gs pos="0">
                  <a:schemeClr val="bg1">
                    <a:alpha val="80000"/>
                  </a:schemeClr>
                </a:gs>
                <a:gs pos="70000">
                  <a:schemeClr val="bg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FDAFA65F-5ED6-4A79-9C73-A1DE583C1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-38101" y="1990722"/>
              <a:ext cx="12268200" cy="4867276"/>
              <a:chOff x="3" y="1"/>
              <a:chExt cx="12268200" cy="4867276"/>
            </a:xfrm>
          </p:grpSpPr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ED04940F-1A28-47CA-BC85-5D0FA90768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633687" y="-633138"/>
                <a:ext cx="4866731" cy="61341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8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DF2264D0-1772-4B5C-A1F5-C000597317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 flipV="1">
                <a:off x="6767787" y="-633683"/>
                <a:ext cx="4866731" cy="61341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8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926BB5ED-C44B-4E3E-9A5D-18228C0199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38104" y="3091890"/>
              <a:ext cx="9515473" cy="3766109"/>
              <a:chOff x="2676525" y="0"/>
              <a:chExt cx="9515473" cy="3766109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D5A1916-1815-43F3-8E57-A5AD558BC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434262" y="0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8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C758D1E-62C7-4EF3-824F-C2542D216F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676525" y="0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8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3A3AF6C1-825F-437D-BED2-DEF267D06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2714629" y="3091890"/>
              <a:ext cx="9515473" cy="3766109"/>
              <a:chOff x="0" y="0"/>
              <a:chExt cx="9515473" cy="3766109"/>
            </a:xfrm>
          </p:grpSpPr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0E518F14-B231-4186-ADC0-8339580E80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57737" y="0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75A3C29F-2140-4EC1-B779-7A8D725B73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4F4C6E2-43D1-B329-10E0-E581795D2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7487" y="4327873"/>
            <a:ext cx="9217026" cy="1210396"/>
          </a:xfrm>
        </p:spPr>
        <p:txBody>
          <a:bodyPr>
            <a:normAutofit/>
          </a:bodyPr>
          <a:lstStyle/>
          <a:p>
            <a:pPr algn="ctr"/>
            <a:r>
              <a:rPr lang="en-US" sz="3800">
                <a:solidFill>
                  <a:srgbClr val="FFFFFF"/>
                </a:solidFill>
              </a:rPr>
              <a:t>Partidos Internacionales </a:t>
            </a:r>
            <a:br>
              <a:rPr lang="en-US" sz="3800">
                <a:solidFill>
                  <a:srgbClr val="FFFFFF"/>
                </a:solidFill>
              </a:rPr>
            </a:br>
            <a:r>
              <a:rPr lang="en-US" sz="3800">
                <a:solidFill>
                  <a:srgbClr val="FFFFFF"/>
                </a:solidFill>
              </a:rPr>
              <a:t>1874-2024</a:t>
            </a:r>
            <a:endParaRPr lang="es-ES" sz="380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98C7357-A374-6855-0D39-7BAA3533F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7488" y="5717657"/>
            <a:ext cx="9155112" cy="681725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Analisis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>
                <a:solidFill>
                  <a:srgbClr val="FFFFFF"/>
                </a:solidFill>
              </a:rPr>
              <a:t>por</a:t>
            </a:r>
            <a:r>
              <a:rPr lang="en-US" dirty="0">
                <a:solidFill>
                  <a:srgbClr val="FFFFFF"/>
                </a:solidFill>
              </a:rPr>
              <a:t> Marco Fuchs</a:t>
            </a:r>
            <a:endParaRPr lang="es-ES">
              <a:solidFill>
                <a:srgbClr val="FFFFFF"/>
              </a:solidFill>
            </a:endParaRPr>
          </a:p>
        </p:txBody>
      </p:sp>
      <p:sp>
        <p:nvSpPr>
          <p:cNvPr id="5" name="Content Placeholder 57">
            <a:extLst>
              <a:ext uri="{FF2B5EF4-FFF2-40B4-BE49-F238E27FC236}">
                <a16:creationId xmlns:a16="http://schemas.microsoft.com/office/drawing/2014/main" id="{4ED5F891-993B-0E94-E04D-5A366365D3A4}"/>
              </a:ext>
            </a:extLst>
          </p:cNvPr>
          <p:cNvSpPr txBox="1">
            <a:spLocks/>
          </p:cNvSpPr>
          <p:nvPr/>
        </p:nvSpPr>
        <p:spPr>
          <a:xfrm>
            <a:off x="5743646" y="1098865"/>
            <a:ext cx="4537073" cy="33616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6" name="Content Placeholder 57">
            <a:extLst>
              <a:ext uri="{FF2B5EF4-FFF2-40B4-BE49-F238E27FC236}">
                <a16:creationId xmlns:a16="http://schemas.microsoft.com/office/drawing/2014/main" id="{B13AF8AA-E07A-E190-77F8-E94740D03272}"/>
              </a:ext>
            </a:extLst>
          </p:cNvPr>
          <p:cNvSpPr txBox="1">
            <a:spLocks/>
          </p:cNvSpPr>
          <p:nvPr/>
        </p:nvSpPr>
        <p:spPr>
          <a:xfrm>
            <a:off x="467593" y="4021401"/>
            <a:ext cx="4537073" cy="33616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38" name="Vídeo 37">
            <a:hlinkClick r:id="" action="ppaction://media"/>
            <a:extLst>
              <a:ext uri="{FF2B5EF4-FFF2-40B4-BE49-F238E27FC236}">
                <a16:creationId xmlns:a16="http://schemas.microsoft.com/office/drawing/2014/main" id="{82ACA32A-CC9C-DC2E-1D6F-4A49DD3896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30121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50"/>
    </mc:Choice>
    <mc:Fallback>
      <p:transition spd="slow" advTm="11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15203C-4268-07C5-B248-95EC2B822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de la presentación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304453-BF0F-7C42-2430-3C7A2EDB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Averiguar cuales son los países con mas goles </a:t>
            </a:r>
          </a:p>
          <a:p>
            <a:r>
              <a:rPr lang="es-ES" dirty="0"/>
              <a:t>Ver quienes son los 3 jugadores con mejores cifras goleadoras</a:t>
            </a:r>
          </a:p>
          <a:p>
            <a:r>
              <a:rPr lang="es-ES" dirty="0"/>
              <a:t>Ver la dispersión de goles a lo largo de los años</a:t>
            </a:r>
          </a:p>
          <a:p>
            <a:r>
              <a:rPr lang="es-ES" dirty="0"/>
              <a:t>Cual es el torneo con mas goles  </a:t>
            </a:r>
          </a:p>
          <a:p>
            <a:endParaRPr lang="es-ES" dirty="0"/>
          </a:p>
        </p:txBody>
      </p:sp>
      <p:pic>
        <p:nvPicPr>
          <p:cNvPr id="34" name="Vídeo 33">
            <a:hlinkClick r:id="" action="ppaction://media"/>
            <a:extLst>
              <a:ext uri="{FF2B5EF4-FFF2-40B4-BE49-F238E27FC236}">
                <a16:creationId xmlns:a16="http://schemas.microsoft.com/office/drawing/2014/main" id="{86C88E07-4C72-9D21-057C-E367DC332A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78705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60"/>
    </mc:Choice>
    <mc:Fallback>
      <p:transition spd="slow" advTm="22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7D2FD795-8DF5-44F0-8664-4D8F626D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7C6B683D-13FA-4605-8648-01FC9C82F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9852A959-AA36-4E4C-940B-F33A7BE0A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98">
              <a:extLst>
                <a:ext uri="{FF2B5EF4-FFF2-40B4-BE49-F238E27FC236}">
                  <a16:creationId xmlns:a16="http://schemas.microsoft.com/office/drawing/2014/main" id="{FFFC38A9-EA65-4BD6-A6E1-CAD07CCB8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99">
              <a:extLst>
                <a:ext uri="{FF2B5EF4-FFF2-40B4-BE49-F238E27FC236}">
                  <a16:creationId xmlns:a16="http://schemas.microsoft.com/office/drawing/2014/main" id="{F9E36CA9-9013-4306-B36F-2E349B6FE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CE8D3FFE-4362-43F6-99D3-1B83F7AD5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25" name="Rectangle 105">
                <a:extLst>
                  <a:ext uri="{FF2B5EF4-FFF2-40B4-BE49-F238E27FC236}">
                    <a16:creationId xmlns:a16="http://schemas.microsoft.com/office/drawing/2014/main" id="{F7AA39D6-8796-468A-8C18-D17C0BBF2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75967788-298A-4B75-B02F-0625E5F84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8D0FB4E1-29BE-427B-9999-B25351A07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39914662-C165-4AD1-89C0-F6C47C1090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384C8199-BC83-4D02-8937-CF9AB0F4CF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A28F3F3-1D22-45C2-8627-C7E4E74BD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D8267F7-1115-4F9A-BEF5-BB6664BCF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F5EE4E-5343-DF39-573B-75117171B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5126"/>
            <a:ext cx="4554821" cy="21860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700" dirty="0" err="1"/>
              <a:t>Cuales</a:t>
            </a:r>
            <a:r>
              <a:rPr lang="en-US" sz="4700" dirty="0"/>
              <a:t> Son </a:t>
            </a:r>
            <a:r>
              <a:rPr lang="en-US" sz="4700" dirty="0" err="1"/>
              <a:t>los</a:t>
            </a:r>
            <a:r>
              <a:rPr lang="en-US" sz="4700" dirty="0"/>
              <a:t> </a:t>
            </a:r>
            <a:r>
              <a:rPr lang="en-US" sz="4700" dirty="0" err="1"/>
              <a:t>paises</a:t>
            </a:r>
            <a:r>
              <a:rPr lang="en-US" sz="4700" dirty="0"/>
              <a:t> mas goleadores</a:t>
            </a:r>
          </a:p>
        </p:txBody>
      </p:sp>
      <p:pic>
        <p:nvPicPr>
          <p:cNvPr id="9" name="Imagen 8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FC288112-A3A2-CC1D-7FDF-1D1162A66E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600000">
            <a:off x="540000" y="1480892"/>
            <a:ext cx="6049714" cy="3886941"/>
          </a:xfrm>
          <a:prstGeom prst="rect">
            <a:avLst/>
          </a:prstGeom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26" name="Content Placeholder 57">
            <a:extLst>
              <a:ext uri="{FF2B5EF4-FFF2-40B4-BE49-F238E27FC236}">
                <a16:creationId xmlns:a16="http://schemas.microsoft.com/office/drawing/2014/main" id="{688C36AD-51A4-6347-267B-B75D65F23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r>
              <a:rPr lang="en-US" dirty="0"/>
              <a:t>Podemos </a:t>
            </a:r>
            <a:r>
              <a:rPr lang="en-US" dirty="0" err="1"/>
              <a:t>ver</a:t>
            </a:r>
            <a:r>
              <a:rPr lang="en-US" dirty="0"/>
              <a:t> que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equipos</a:t>
            </a:r>
            <a:r>
              <a:rPr lang="en-US" dirty="0"/>
              <a:t> mas goleadores son:</a:t>
            </a:r>
          </a:p>
          <a:p>
            <a:r>
              <a:rPr lang="en-US" dirty="0"/>
              <a:t>- </a:t>
            </a:r>
            <a:r>
              <a:rPr lang="en-US" dirty="0" err="1"/>
              <a:t>Inglaterra</a:t>
            </a:r>
            <a:r>
              <a:rPr lang="en-US" dirty="0"/>
              <a:t> (2350)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Brasil</a:t>
            </a:r>
            <a:r>
              <a:rPr lang="en-US" dirty="0"/>
              <a:t> (2278)</a:t>
            </a:r>
            <a:br>
              <a:rPr lang="en-US" dirty="0"/>
            </a:br>
            <a:r>
              <a:rPr lang="en-US" dirty="0"/>
              <a:t>- Alemania (2268)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Suecia</a:t>
            </a:r>
            <a:r>
              <a:rPr lang="en-US" dirty="0"/>
              <a:t> (2130)</a:t>
            </a:r>
            <a:br>
              <a:rPr lang="en-US" dirty="0"/>
            </a:br>
            <a:r>
              <a:rPr lang="en-US" dirty="0"/>
              <a:t>- Argentina (1990) </a:t>
            </a:r>
          </a:p>
          <a:p>
            <a:endParaRPr lang="en-US" dirty="0"/>
          </a:p>
        </p:txBody>
      </p:sp>
      <p:pic>
        <p:nvPicPr>
          <p:cNvPr id="19" name="Vídeo 18">
            <a:hlinkClick r:id="" action="ppaction://media"/>
            <a:extLst>
              <a:ext uri="{FF2B5EF4-FFF2-40B4-BE49-F238E27FC236}">
                <a16:creationId xmlns:a16="http://schemas.microsoft.com/office/drawing/2014/main" id="{6049D7F2-F1E2-EE09-AF5C-C58E191B20B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09835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14"/>
    </mc:Choice>
    <mc:Fallback>
      <p:transition spd="slow" advTm="41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250"/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250"/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  <p:bldLst>
      <p:bldP spid="2" grpId="0"/>
      <p:bldP spid="126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11">
            <a:extLst>
              <a:ext uri="{FF2B5EF4-FFF2-40B4-BE49-F238E27FC236}">
                <a16:creationId xmlns:a16="http://schemas.microsoft.com/office/drawing/2014/main" id="{81C8C0F4-5C44-4C3F-B321-5CB3E2BAB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13">
            <a:extLst>
              <a:ext uri="{FF2B5EF4-FFF2-40B4-BE49-F238E27FC236}">
                <a16:creationId xmlns:a16="http://schemas.microsoft.com/office/drawing/2014/main" id="{987A62DB-71D7-497D-BE1C-933ECB515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25125" y="3600"/>
            <a:ext cx="7266875" cy="6854400"/>
            <a:chOff x="4925125" y="3600"/>
            <a:chExt cx="7266875" cy="68544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DAC2767-A7E3-4697-90F6-443A58314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15">
              <a:extLst>
                <a:ext uri="{FF2B5EF4-FFF2-40B4-BE49-F238E27FC236}">
                  <a16:creationId xmlns:a16="http://schemas.microsoft.com/office/drawing/2014/main" id="{AB23E396-A746-411A-8709-32ABC4DDE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16">
              <a:extLst>
                <a:ext uri="{FF2B5EF4-FFF2-40B4-BE49-F238E27FC236}">
                  <a16:creationId xmlns:a16="http://schemas.microsoft.com/office/drawing/2014/main" id="{D135C986-CB82-4211-A910-D232B9BCA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4" name="Freeform: Shape 18">
            <a:extLst>
              <a:ext uri="{FF2B5EF4-FFF2-40B4-BE49-F238E27FC236}">
                <a16:creationId xmlns:a16="http://schemas.microsoft.com/office/drawing/2014/main" id="{837F2C8F-CC11-4A18-AA7E-AE8C022CDC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000" y="1"/>
            <a:ext cx="6858000" cy="6857999"/>
          </a:xfrm>
          <a:custGeom>
            <a:avLst/>
            <a:gdLst>
              <a:gd name="connsiteX0" fmla="*/ 3428961 w 6858000"/>
              <a:gd name="connsiteY0" fmla="*/ 0 h 6857999"/>
              <a:gd name="connsiteX1" fmla="*/ 3429042 w 6858000"/>
              <a:gd name="connsiteY1" fmla="*/ 0 h 6857999"/>
              <a:gd name="connsiteX2" fmla="*/ 3605457 w 6858000"/>
              <a:gd name="connsiteY2" fmla="*/ 4461 h 6857999"/>
              <a:gd name="connsiteX3" fmla="*/ 6858000 w 6858000"/>
              <a:gd name="connsiteY3" fmla="*/ 3429000 h 6857999"/>
              <a:gd name="connsiteX4" fmla="*/ 3429001 w 6858000"/>
              <a:gd name="connsiteY4" fmla="*/ 6857999 h 6857999"/>
              <a:gd name="connsiteX5" fmla="*/ 0 w 6858000"/>
              <a:gd name="connsiteY5" fmla="*/ 3429000 h 6857999"/>
              <a:gd name="connsiteX6" fmla="*/ 3252545 w 6858000"/>
              <a:gd name="connsiteY6" fmla="*/ 446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6857999">
                <a:moveTo>
                  <a:pt x="3428961" y="0"/>
                </a:moveTo>
                <a:lnTo>
                  <a:pt x="3429042" y="0"/>
                </a:lnTo>
                <a:lnTo>
                  <a:pt x="3605457" y="4461"/>
                </a:lnTo>
                <a:cubicBezTo>
                  <a:pt x="5417236" y="96300"/>
                  <a:pt x="6858000" y="1594396"/>
                  <a:pt x="6858000" y="3429000"/>
                </a:cubicBezTo>
                <a:cubicBezTo>
                  <a:pt x="6858000" y="5322784"/>
                  <a:pt x="5322784" y="6857999"/>
                  <a:pt x="3429001" y="6857999"/>
                </a:cubicBezTo>
                <a:cubicBezTo>
                  <a:pt x="1535216" y="6857999"/>
                  <a:pt x="0" y="5322784"/>
                  <a:pt x="0" y="3429000"/>
                </a:cubicBezTo>
                <a:cubicBezTo>
                  <a:pt x="0" y="1594396"/>
                  <a:pt x="1440765" y="96300"/>
                  <a:pt x="3252545" y="4461"/>
                </a:cubicBezTo>
                <a:close/>
              </a:path>
            </a:pathLst>
          </a:custGeom>
          <a:solidFill>
            <a:srgbClr val="FFFFFF"/>
          </a:solidFill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974AC61-3616-D496-4AC8-792E811B0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2181946"/>
          </a:xfrm>
        </p:spPr>
        <p:txBody>
          <a:bodyPr anchor="t">
            <a:normAutofit/>
          </a:bodyPr>
          <a:lstStyle/>
          <a:p>
            <a:r>
              <a:rPr lang="en-US" sz="4700" dirty="0"/>
              <a:t>Top 3 goleadores </a:t>
            </a:r>
            <a:r>
              <a:rPr lang="en-US" sz="4700" dirty="0" err="1"/>
              <a:t>internacionales</a:t>
            </a:r>
            <a:endParaRPr lang="es-ES" sz="4700" dirty="0"/>
          </a:p>
        </p:txBody>
      </p:sp>
      <p:sp>
        <p:nvSpPr>
          <p:cNvPr id="65" name="Content Placeholder 8">
            <a:extLst>
              <a:ext uri="{FF2B5EF4-FFF2-40B4-BE49-F238E27FC236}">
                <a16:creationId xmlns:a16="http://schemas.microsoft.com/office/drawing/2014/main" id="{5E67E968-5B1A-AE51-541F-DC3CF3092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381250"/>
            <a:ext cx="4500562" cy="392747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/>
              <a:t>Saber quienes son </a:t>
            </a:r>
            <a:r>
              <a:rPr lang="en-US" dirty="0" err="1"/>
              <a:t>los</a:t>
            </a:r>
            <a:r>
              <a:rPr lang="en-US" dirty="0"/>
              <a:t> jugadore mas </a:t>
            </a:r>
            <a:r>
              <a:rPr lang="en-US" dirty="0" err="1"/>
              <a:t>efectivos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tema</a:t>
            </a:r>
            <a:r>
              <a:rPr lang="en-US" dirty="0"/>
              <a:t> de </a:t>
            </a:r>
            <a:r>
              <a:rPr lang="en-US" dirty="0" err="1"/>
              <a:t>goles</a:t>
            </a:r>
            <a:r>
              <a:rPr lang="en-US" dirty="0"/>
              <a:t> es </a:t>
            </a:r>
            <a:r>
              <a:rPr lang="en-US" dirty="0" err="1"/>
              <a:t>muy</a:t>
            </a:r>
            <a:r>
              <a:rPr lang="en-US" dirty="0"/>
              <a:t> </a:t>
            </a:r>
            <a:r>
              <a:rPr lang="en-US" dirty="0" err="1"/>
              <a:t>interesante</a:t>
            </a: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Cristiano Ronaldo con un total de    108 </a:t>
            </a:r>
            <a:r>
              <a:rPr lang="en-US" dirty="0" err="1"/>
              <a:t>goles</a:t>
            </a: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Robert Lewandowski con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suma</a:t>
            </a:r>
            <a:r>
              <a:rPr lang="en-US" dirty="0"/>
              <a:t> de 63 </a:t>
            </a:r>
            <a:r>
              <a:rPr lang="en-US" dirty="0" err="1"/>
              <a:t>goles</a:t>
            </a:r>
            <a:r>
              <a:rPr lang="en-US" dirty="0"/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Romelu Lukaku con 60 </a:t>
            </a:r>
            <a:r>
              <a:rPr lang="en-US" dirty="0" err="1"/>
              <a:t>goles</a:t>
            </a:r>
            <a:r>
              <a:rPr lang="en-US" dirty="0"/>
              <a:t> </a:t>
            </a:r>
            <a:r>
              <a:rPr lang="en-US" dirty="0" err="1"/>
              <a:t>totales</a:t>
            </a:r>
            <a:r>
              <a:rPr lang="en-US" dirty="0"/>
              <a:t> 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A91A387-51C3-0A9B-296E-D729C0232E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050" y="1975502"/>
            <a:ext cx="4009650" cy="290699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0" name="Vídeo 19">
            <a:hlinkClick r:id="" action="ppaction://media"/>
            <a:extLst>
              <a:ext uri="{FF2B5EF4-FFF2-40B4-BE49-F238E27FC236}">
                <a16:creationId xmlns:a16="http://schemas.microsoft.com/office/drawing/2014/main" id="{91924E91-9F63-92EC-6229-867DD0C7B72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03463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87"/>
    </mc:Choice>
    <mc:Fallback>
      <p:transition spd="slow" advTm="32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8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49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0" fill="hold">
                      <p:stCondLst>
                        <p:cond delay="0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3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  <p:bldLst>
      <p:bldP spid="2" grpId="0"/>
      <p:bldP spid="6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7D2FD795-8DF5-44F0-8664-4D8F626D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6B683D-13FA-4605-8648-01FC9C82F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52A959-AA36-4E4C-940B-F33A7BE0A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15">
              <a:extLst>
                <a:ext uri="{FF2B5EF4-FFF2-40B4-BE49-F238E27FC236}">
                  <a16:creationId xmlns:a16="http://schemas.microsoft.com/office/drawing/2014/main" id="{FFFC38A9-EA65-4BD6-A6E1-CAD07CCB8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16">
              <a:extLst>
                <a:ext uri="{FF2B5EF4-FFF2-40B4-BE49-F238E27FC236}">
                  <a16:creationId xmlns:a16="http://schemas.microsoft.com/office/drawing/2014/main" id="{F9E36CA9-9013-4306-B36F-2E349B6FE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0" name="Group 17">
              <a:extLst>
                <a:ext uri="{FF2B5EF4-FFF2-40B4-BE49-F238E27FC236}">
                  <a16:creationId xmlns:a16="http://schemas.microsoft.com/office/drawing/2014/main" id="{CE8D3FFE-4362-43F6-99D3-1B83F7AD5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7AA39D6-8796-468A-8C18-D17C0BBF2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23">
                <a:extLst>
                  <a:ext uri="{FF2B5EF4-FFF2-40B4-BE49-F238E27FC236}">
                    <a16:creationId xmlns:a16="http://schemas.microsoft.com/office/drawing/2014/main" id="{75967788-298A-4B75-B02F-0625E5F84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18">
              <a:extLst>
                <a:ext uri="{FF2B5EF4-FFF2-40B4-BE49-F238E27FC236}">
                  <a16:creationId xmlns:a16="http://schemas.microsoft.com/office/drawing/2014/main" id="{8D0FB4E1-29BE-427B-9999-B25351A07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9914662-C165-4AD1-89C0-F6C47C1090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21">
                <a:extLst>
                  <a:ext uri="{FF2B5EF4-FFF2-40B4-BE49-F238E27FC236}">
                    <a16:creationId xmlns:a16="http://schemas.microsoft.com/office/drawing/2014/main" id="{384C8199-BC83-4D02-8937-CF9AB0F4CF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4A28F3F3-1D22-45C2-8627-C7E4E74BD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D8267F7-1115-4F9A-BEF5-BB6664BCF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F1631B-D15A-6C86-2722-9A4A402B7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5126"/>
            <a:ext cx="4554821" cy="2186096"/>
          </a:xfrm>
        </p:spPr>
        <p:txBody>
          <a:bodyPr anchor="t">
            <a:normAutofit/>
          </a:bodyPr>
          <a:lstStyle/>
          <a:p>
            <a:r>
              <a:rPr lang="en-US" sz="4700" dirty="0"/>
              <a:t>Dispersion de </a:t>
            </a:r>
            <a:r>
              <a:rPr lang="en-US" sz="4700" dirty="0" err="1"/>
              <a:t>goles</a:t>
            </a:r>
            <a:r>
              <a:rPr lang="en-US" sz="4700" dirty="0"/>
              <a:t> a lo largo del </a:t>
            </a:r>
            <a:r>
              <a:rPr lang="en-US" sz="4700" dirty="0" err="1"/>
              <a:t>tiempo</a:t>
            </a:r>
            <a:endParaRPr lang="es-ES" sz="4700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F8944C5-A7D0-D0EA-63EF-4A050FB3AD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947" y="876300"/>
            <a:ext cx="6844387" cy="490104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9D64628-6D9F-B5C6-0440-713C464CE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/>
              <a:t>Aqui </a:t>
            </a:r>
            <a:r>
              <a:rPr lang="en-US" dirty="0" err="1"/>
              <a:t>vemos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a lo largo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s-ES" dirty="0"/>
              <a:t>años la cantidad de goles aumenta</a:t>
            </a:r>
          </a:p>
          <a:p>
            <a:pPr marL="0" indent="0">
              <a:buNone/>
            </a:pPr>
            <a:r>
              <a:rPr lang="es-ES" dirty="0"/>
              <a:t>Con el año mas goleador siendo el año 2019 con un total de 3314 goles </a:t>
            </a:r>
          </a:p>
          <a:p>
            <a:pPr marL="0" indent="0">
              <a:buNone/>
            </a:pPr>
            <a:r>
              <a:rPr lang="es-ES" dirty="0"/>
              <a:t>Y también podemos ver que el año 2020 tiene una caída drástica, causada probablemente por el </a:t>
            </a:r>
            <a:r>
              <a:rPr lang="es-ES" dirty="0" err="1"/>
              <a:t>covid</a:t>
            </a:r>
            <a:r>
              <a:rPr lang="es-ES" dirty="0"/>
              <a:t> ya que en ese tiempo no hubo partidos</a:t>
            </a:r>
            <a:endParaRPr lang="en-US" dirty="0"/>
          </a:p>
        </p:txBody>
      </p:sp>
      <p:pic>
        <p:nvPicPr>
          <p:cNvPr id="6" name="Vídeo 5">
            <a:hlinkClick r:id="" action="ppaction://media"/>
            <a:extLst>
              <a:ext uri="{FF2B5EF4-FFF2-40B4-BE49-F238E27FC236}">
                <a16:creationId xmlns:a16="http://schemas.microsoft.com/office/drawing/2014/main" id="{C204FA63-1244-FA38-B046-EBFE337E3CA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6205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83"/>
    </mc:Choice>
    <mc:Fallback>
      <p:transition spd="slow" advTm="72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/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4" name="Rectangle 173">
            <a:extLst>
              <a:ext uri="{FF2B5EF4-FFF2-40B4-BE49-F238E27FC236}">
                <a16:creationId xmlns:a16="http://schemas.microsoft.com/office/drawing/2014/main" id="{B807C163-87AF-4BC4-ADE2-4E5EAFEEE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3F696E8E-5A50-4F12-9E0B-502F8506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AB8A07F7-656D-4B06-860B-429032521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D932A44-B2F8-4EA5-A529-D1EF350C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A4211287-5AF6-4DE8-9550-CE2475D62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935D3D5B-2BDE-4FFA-AD19-2A6FA11B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65141913-6183-49C2-BACE-61AF50181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6CBF2F32-98FF-4601-8322-C5E0724D9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1AF3E2D8-35DA-4B2D-891A-A1594F7DB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4543934E-E678-45FF-8C62-1EF71BABE7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59B54ED7-1C7F-4C59-B1CB-84D3D9C21C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6ABFC7E0-9992-4076-88C6-3354EB12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8" name="Rectangle 187">
            <a:extLst>
              <a:ext uri="{FF2B5EF4-FFF2-40B4-BE49-F238E27FC236}">
                <a16:creationId xmlns:a16="http://schemas.microsoft.com/office/drawing/2014/main" id="{19C03209-5BD8-4B0B-847E-430FFF592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959B66E-DA7B-ACA1-3BEF-EF8324431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0000"/>
            <a:ext cx="4500561" cy="1953501"/>
          </a:xfrm>
        </p:spPr>
        <p:txBody>
          <a:bodyPr anchor="t">
            <a:normAutofit/>
          </a:bodyPr>
          <a:lstStyle/>
          <a:p>
            <a:r>
              <a:rPr lang="en-US" sz="4700" dirty="0" err="1"/>
              <a:t>Distribucion</a:t>
            </a:r>
            <a:r>
              <a:rPr lang="en-US" sz="4700" dirty="0"/>
              <a:t> de </a:t>
            </a:r>
            <a:r>
              <a:rPr lang="en-US" sz="4700" dirty="0" err="1"/>
              <a:t>goles</a:t>
            </a:r>
            <a:r>
              <a:rPr lang="en-US" sz="4700" dirty="0"/>
              <a:t> </a:t>
            </a:r>
            <a:r>
              <a:rPr lang="en-US" sz="4700" dirty="0" err="1"/>
              <a:t>por</a:t>
            </a:r>
            <a:r>
              <a:rPr lang="en-US" sz="4700" dirty="0"/>
              <a:t> </a:t>
            </a:r>
            <a:r>
              <a:rPr lang="en-US" sz="4700" dirty="0" err="1"/>
              <a:t>torneos</a:t>
            </a:r>
            <a:endParaRPr lang="es-ES" sz="4700" dirty="0"/>
          </a:p>
        </p:txBody>
      </p:sp>
      <p:sp>
        <p:nvSpPr>
          <p:cNvPr id="59" name="Content Placeholder 10">
            <a:extLst>
              <a:ext uri="{FF2B5EF4-FFF2-40B4-BE49-F238E27FC236}">
                <a16:creationId xmlns:a16="http://schemas.microsoft.com/office/drawing/2014/main" id="{C2814A92-EFA6-0D97-35DD-98AA4CAAE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8" cy="1791847"/>
          </a:xfrm>
        </p:spPr>
        <p:txBody>
          <a:bodyPr anchor="t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500" dirty="0"/>
              <a:t>Podemos </a:t>
            </a:r>
            <a:r>
              <a:rPr lang="en-US" sz="1500" dirty="0" err="1"/>
              <a:t>ver</a:t>
            </a:r>
            <a:r>
              <a:rPr lang="en-US" sz="1500" dirty="0"/>
              <a:t> </a:t>
            </a:r>
            <a:r>
              <a:rPr lang="en-US" sz="1500" dirty="0" err="1"/>
              <a:t>como</a:t>
            </a:r>
            <a:r>
              <a:rPr lang="en-US" sz="1500" dirty="0"/>
              <a:t> </a:t>
            </a:r>
            <a:r>
              <a:rPr lang="en-US" sz="1500" dirty="0" err="1"/>
              <a:t>claramente</a:t>
            </a:r>
            <a:r>
              <a:rPr lang="en-US" sz="1500" dirty="0"/>
              <a:t> se </a:t>
            </a:r>
            <a:r>
              <a:rPr lang="en-US" sz="1500" dirty="0" err="1"/>
              <a:t>metieron</a:t>
            </a:r>
            <a:r>
              <a:rPr lang="en-US" sz="1500" dirty="0"/>
              <a:t> mas </a:t>
            </a:r>
            <a:r>
              <a:rPr lang="en-US" sz="1500" dirty="0" err="1"/>
              <a:t>goles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</a:t>
            </a:r>
            <a:r>
              <a:rPr lang="en-US" sz="1500" dirty="0" err="1"/>
              <a:t>partidos</a:t>
            </a:r>
            <a:r>
              <a:rPr lang="en-US" sz="1500" dirty="0"/>
              <a:t> </a:t>
            </a:r>
            <a:r>
              <a:rPr lang="en-US" sz="1500" dirty="0" err="1"/>
              <a:t>amistosos</a:t>
            </a:r>
            <a:r>
              <a:rPr lang="en-US" sz="1500" dirty="0"/>
              <a:t> lo </a:t>
            </a:r>
            <a:r>
              <a:rPr lang="en-US" sz="1500" dirty="0" err="1"/>
              <a:t>cual</a:t>
            </a:r>
            <a:r>
              <a:rPr lang="en-US" sz="1500" dirty="0"/>
              <a:t> es </a:t>
            </a:r>
            <a:r>
              <a:rPr lang="en-US" sz="1500" dirty="0" err="1"/>
              <a:t>logico</a:t>
            </a:r>
            <a:r>
              <a:rPr lang="en-US" sz="1500" dirty="0"/>
              <a:t> </a:t>
            </a:r>
            <a:r>
              <a:rPr lang="en-US" sz="1500" dirty="0" err="1"/>
              <a:t>ya</a:t>
            </a:r>
            <a:r>
              <a:rPr lang="en-US" sz="1500" dirty="0"/>
              <a:t> que se </a:t>
            </a:r>
            <a:r>
              <a:rPr lang="en-US" sz="1500" dirty="0" err="1"/>
              <a:t>jugan</a:t>
            </a:r>
            <a:r>
              <a:rPr lang="en-US" sz="1500" dirty="0"/>
              <a:t> </a:t>
            </a:r>
            <a:r>
              <a:rPr lang="en-US" sz="1500" dirty="0" err="1"/>
              <a:t>muchos</a:t>
            </a:r>
            <a:r>
              <a:rPr lang="en-US" sz="1500" dirty="0"/>
              <a:t> mas </a:t>
            </a:r>
            <a:r>
              <a:rPr lang="en-US" sz="1500" dirty="0" err="1"/>
              <a:t>partidos</a:t>
            </a:r>
            <a:r>
              <a:rPr lang="en-US" sz="1500" dirty="0"/>
              <a:t>.</a:t>
            </a:r>
          </a:p>
          <a:p>
            <a:pPr>
              <a:lnSpc>
                <a:spcPct val="115000"/>
              </a:lnSpc>
            </a:pPr>
            <a:r>
              <a:rPr lang="en-US" sz="1500" dirty="0"/>
              <a:t>Pero </a:t>
            </a:r>
            <a:r>
              <a:rPr lang="en-US" sz="1500" dirty="0" err="1"/>
              <a:t>si</a:t>
            </a:r>
            <a:r>
              <a:rPr lang="en-US" sz="1500" dirty="0"/>
              <a:t> </a:t>
            </a:r>
            <a:r>
              <a:rPr lang="en-US" sz="1500" dirty="0" err="1"/>
              <a:t>borramos</a:t>
            </a:r>
            <a:r>
              <a:rPr lang="en-US" sz="1500" dirty="0"/>
              <a:t> </a:t>
            </a:r>
            <a:r>
              <a:rPr lang="en-US" sz="1500" dirty="0" err="1"/>
              <a:t>los</a:t>
            </a:r>
            <a:r>
              <a:rPr lang="en-US" sz="1500" dirty="0"/>
              <a:t> </a:t>
            </a:r>
            <a:r>
              <a:rPr lang="en-US" sz="1500" dirty="0" err="1"/>
              <a:t>partidos</a:t>
            </a:r>
            <a:r>
              <a:rPr lang="en-US" sz="1500" dirty="0"/>
              <a:t> </a:t>
            </a:r>
            <a:r>
              <a:rPr lang="en-US" sz="1500" dirty="0" err="1"/>
              <a:t>amistosos</a:t>
            </a:r>
            <a:r>
              <a:rPr lang="en-US" sz="1500" dirty="0"/>
              <a:t> de la </a:t>
            </a:r>
            <a:r>
              <a:rPr lang="en-US" sz="1500" dirty="0" err="1"/>
              <a:t>ecuacion</a:t>
            </a:r>
            <a:r>
              <a:rPr lang="en-US" sz="1500" dirty="0"/>
              <a:t> </a:t>
            </a:r>
            <a:r>
              <a:rPr lang="en-US" sz="1500" dirty="0" err="1"/>
              <a:t>vemos</a:t>
            </a:r>
            <a:r>
              <a:rPr lang="en-US" sz="1500" dirty="0"/>
              <a:t> que </a:t>
            </a:r>
            <a:r>
              <a:rPr lang="en-US" sz="1500" dirty="0" err="1"/>
              <a:t>casi</a:t>
            </a:r>
            <a:r>
              <a:rPr lang="en-US" sz="1500" dirty="0"/>
              <a:t> </a:t>
            </a:r>
            <a:r>
              <a:rPr lang="en-US" sz="1500" dirty="0" err="1"/>
              <a:t>el</a:t>
            </a:r>
            <a:r>
              <a:rPr lang="en-US" sz="1500" dirty="0"/>
              <a:t> 60% de </a:t>
            </a:r>
            <a:r>
              <a:rPr lang="en-US" sz="1500" dirty="0" err="1"/>
              <a:t>goles</a:t>
            </a:r>
            <a:r>
              <a:rPr lang="en-US" sz="1500" dirty="0"/>
              <a:t> se </a:t>
            </a:r>
            <a:r>
              <a:rPr lang="en-US" sz="1500" dirty="0" err="1"/>
              <a:t>meten</a:t>
            </a:r>
            <a:r>
              <a:rPr lang="en-US" sz="1500" dirty="0"/>
              <a:t> </a:t>
            </a:r>
            <a:r>
              <a:rPr lang="en-US" sz="1500" dirty="0" err="1"/>
              <a:t>en</a:t>
            </a:r>
            <a:r>
              <a:rPr lang="en-US" sz="1500" dirty="0"/>
              <a:t> las </a:t>
            </a:r>
            <a:r>
              <a:rPr lang="en-US" sz="1500" dirty="0" err="1"/>
              <a:t>clasificatorias</a:t>
            </a:r>
            <a:r>
              <a:rPr lang="en-US" sz="1500" dirty="0"/>
              <a:t> para </a:t>
            </a:r>
            <a:r>
              <a:rPr lang="en-US" sz="1500" dirty="0" err="1"/>
              <a:t>el</a:t>
            </a:r>
            <a:r>
              <a:rPr lang="en-US" sz="1500" dirty="0"/>
              <a:t> </a:t>
            </a:r>
            <a:r>
              <a:rPr lang="en-US" sz="1500" dirty="0" err="1"/>
              <a:t>mundial</a:t>
            </a:r>
            <a:r>
              <a:rPr lang="en-US" sz="1500" dirty="0"/>
              <a:t>, y un 20% </a:t>
            </a:r>
            <a:r>
              <a:rPr lang="en-US" sz="1500" dirty="0" err="1"/>
              <a:t>en</a:t>
            </a:r>
            <a:r>
              <a:rPr lang="en-US" sz="1500" dirty="0"/>
              <a:t> la </a:t>
            </a:r>
            <a:r>
              <a:rPr lang="en-US" sz="1500" dirty="0" err="1"/>
              <a:t>clasificatoria</a:t>
            </a:r>
            <a:r>
              <a:rPr lang="en-US" sz="1500" dirty="0"/>
              <a:t> para la </a:t>
            </a:r>
            <a:r>
              <a:rPr lang="en-US" sz="1500" dirty="0" err="1"/>
              <a:t>Eurocopa</a:t>
            </a:r>
            <a:r>
              <a:rPr lang="en-US" sz="1500" dirty="0"/>
              <a:t> </a:t>
            </a:r>
          </a:p>
        </p:txBody>
      </p:sp>
      <p:pic>
        <p:nvPicPr>
          <p:cNvPr id="9" name="Imagen 8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4620C808-6E19-8033-5054-1707E396AD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671" y="2871847"/>
            <a:ext cx="4785225" cy="3445362"/>
          </a:xfrm>
          <a:prstGeom prst="rect">
            <a:avLst/>
          </a:prstGeom>
        </p:spPr>
      </p:pic>
      <p:pic>
        <p:nvPicPr>
          <p:cNvPr id="7" name="Imagen 6" descr="Gráfico, Gráfico circular&#10;&#10;Descripción generada automáticamente">
            <a:extLst>
              <a:ext uri="{FF2B5EF4-FFF2-40B4-BE49-F238E27FC236}">
                <a16:creationId xmlns:a16="http://schemas.microsoft.com/office/drawing/2014/main" id="{3801CBB7-9200-A909-A723-0CA2ED488A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0567" y="3147477"/>
            <a:ext cx="5460568" cy="2894101"/>
          </a:xfrm>
          <a:prstGeom prst="rect">
            <a:avLst/>
          </a:prstGeom>
        </p:spPr>
      </p:pic>
      <p:pic>
        <p:nvPicPr>
          <p:cNvPr id="5" name="Vídeo 4">
            <a:hlinkClick r:id="" action="ppaction://media"/>
            <a:extLst>
              <a:ext uri="{FF2B5EF4-FFF2-40B4-BE49-F238E27FC236}">
                <a16:creationId xmlns:a16="http://schemas.microsoft.com/office/drawing/2014/main" id="{35832A2B-BD97-B842-9408-FD6B1A3873F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82139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140"/>
    </mc:Choice>
    <mc:Fallback>
      <p:transition spd="slow" advTm="65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" grpId="0"/>
      <p:bldP spid="5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A37F6730-8F76-4239-8CBA-B914B02A7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E11E5CC-3C1F-4093-97B6-6433FBF9A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8D720AE-B07F-482D-B526-4A9C632DA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76F0BCA-E2AA-4AED-9091-1E820FF25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71D2B33-982E-4EC0-9252-B8A7383C9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250D86D-299E-4837-B82C-B97DACC975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F74EFAF9-4DE5-4C1F-BF17-0A5930FFF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857D782-AB09-4CB1-A94A-54F935E709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4E95A3B-E29B-40AA-B9DD-FF0BA512F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A71F79C-8170-4729-A592-753969B849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8AE5C556-02CA-4512-9F5F-7088484CF7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75FD132-C2ED-4807-B2DA-D428F9C44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71967F12-B0C4-4D31-8D63-89945DCD2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37000">
                <a:schemeClr val="bg2">
                  <a:alpha val="4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AA829F-B0F6-0431-9733-9CFB1B997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176" y="82298"/>
            <a:ext cx="4500561" cy="1100460"/>
          </a:xfrm>
        </p:spPr>
        <p:txBody>
          <a:bodyPr anchor="b">
            <a:normAutofit/>
          </a:bodyPr>
          <a:lstStyle/>
          <a:p>
            <a:r>
              <a:rPr lang="en-US" dirty="0" err="1"/>
              <a:t>Resumen</a:t>
            </a:r>
            <a:r>
              <a:rPr lang="en-US" dirty="0"/>
              <a:t> </a:t>
            </a:r>
            <a:endParaRPr lang="es-ES" dirty="0"/>
          </a:p>
        </p:txBody>
      </p:sp>
      <p:sp>
        <p:nvSpPr>
          <p:cNvPr id="30" name="Marcador de contenido 2">
            <a:extLst>
              <a:ext uri="{FF2B5EF4-FFF2-40B4-BE49-F238E27FC236}">
                <a16:creationId xmlns:a16="http://schemas.microsoft.com/office/drawing/2014/main" id="{6CA80CB3-8AA6-19F3-678A-FF0E4193B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035" y="1473449"/>
            <a:ext cx="4500562" cy="4517775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-US" sz="1400" dirty="0" err="1"/>
              <a:t>emos</a:t>
            </a:r>
            <a:r>
              <a:rPr lang="en-US" sz="1400" dirty="0"/>
              <a:t> </a:t>
            </a:r>
            <a:r>
              <a:rPr lang="en-US" sz="1400" dirty="0" err="1"/>
              <a:t>averiguado</a:t>
            </a:r>
            <a:r>
              <a:rPr lang="en-US" sz="1400" dirty="0"/>
              <a:t> </a:t>
            </a:r>
            <a:r>
              <a:rPr lang="en-US" sz="1400" dirty="0" err="1"/>
              <a:t>los</a:t>
            </a:r>
            <a:r>
              <a:rPr lang="en-US" sz="1400" dirty="0"/>
              <a:t> 5 </a:t>
            </a:r>
            <a:r>
              <a:rPr lang="en-US" sz="1400" dirty="0" err="1"/>
              <a:t>paises</a:t>
            </a:r>
            <a:r>
              <a:rPr lang="en-US" sz="1400" dirty="0"/>
              <a:t> con </a:t>
            </a:r>
            <a:r>
              <a:rPr lang="en-US" sz="1400" dirty="0" err="1"/>
              <a:t>mejores</a:t>
            </a:r>
            <a:r>
              <a:rPr lang="en-US" sz="1400" dirty="0"/>
              <a:t> </a:t>
            </a:r>
            <a:r>
              <a:rPr lang="en-US" sz="1400" dirty="0" err="1"/>
              <a:t>numeros</a:t>
            </a:r>
            <a:r>
              <a:rPr lang="en-US" sz="1400" dirty="0"/>
              <a:t> de </a:t>
            </a:r>
            <a:r>
              <a:rPr lang="en-US" sz="1400" dirty="0" err="1"/>
              <a:t>goles</a:t>
            </a:r>
            <a:endParaRPr lang="en-US" sz="1400" dirty="0"/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v"/>
            </a:pPr>
            <a:r>
              <a:rPr lang="en-US" sz="1400" dirty="0"/>
              <a:t>(</a:t>
            </a:r>
            <a:r>
              <a:rPr lang="en-US" sz="1400" dirty="0" err="1"/>
              <a:t>Inglaterra</a:t>
            </a:r>
            <a:r>
              <a:rPr lang="en-US" sz="1400" dirty="0"/>
              <a:t>, </a:t>
            </a:r>
            <a:r>
              <a:rPr lang="en-US" sz="1400" dirty="0" err="1"/>
              <a:t>Brasil</a:t>
            </a:r>
            <a:r>
              <a:rPr lang="en-US" sz="1400" dirty="0"/>
              <a:t>, Alemania, </a:t>
            </a:r>
            <a:r>
              <a:rPr lang="en-US" sz="1400" dirty="0" err="1"/>
              <a:t>Suecia</a:t>
            </a:r>
            <a:r>
              <a:rPr lang="en-US" sz="1400" dirty="0"/>
              <a:t>, Argentina)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US" sz="1400" dirty="0" err="1"/>
              <a:t>Quien</a:t>
            </a:r>
            <a:r>
              <a:rPr lang="en-US" sz="1400" dirty="0"/>
              <a:t> son </a:t>
            </a:r>
            <a:r>
              <a:rPr lang="en-US" sz="1400" dirty="0" err="1"/>
              <a:t>los</a:t>
            </a:r>
            <a:r>
              <a:rPr lang="en-US" sz="1400" dirty="0"/>
              <a:t> 3 </a:t>
            </a:r>
            <a:r>
              <a:rPr lang="en-US" sz="1400" dirty="0" err="1"/>
              <a:t>jugadores</a:t>
            </a:r>
            <a:r>
              <a:rPr lang="en-US" sz="1400" dirty="0"/>
              <a:t> mas goleadores </a:t>
            </a:r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v"/>
            </a:pPr>
            <a:r>
              <a:rPr lang="en-US" sz="1400" dirty="0"/>
              <a:t>(Cristiano Ronaldo, Robert Lewandowski, Romelu Lukaku)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n-US" sz="1400" dirty="0"/>
              <a:t>la </a:t>
            </a:r>
            <a:r>
              <a:rPr lang="en-US" sz="1400" dirty="0" err="1"/>
              <a:t>distribucion</a:t>
            </a:r>
            <a:r>
              <a:rPr lang="en-US" sz="1400" dirty="0"/>
              <a:t> de </a:t>
            </a:r>
            <a:r>
              <a:rPr lang="en-US" sz="1400" dirty="0" err="1"/>
              <a:t>goles</a:t>
            </a:r>
            <a:r>
              <a:rPr lang="en-US" sz="1400" dirty="0"/>
              <a:t> y </a:t>
            </a:r>
            <a:r>
              <a:rPr lang="en-US" sz="1400" dirty="0" err="1"/>
              <a:t>como</a:t>
            </a:r>
            <a:r>
              <a:rPr lang="en-US" sz="1400" dirty="0"/>
              <a:t> </a:t>
            </a:r>
            <a:r>
              <a:rPr lang="en-US" sz="1400" dirty="0" err="1"/>
              <a:t>aumenta</a:t>
            </a:r>
            <a:r>
              <a:rPr lang="en-US" sz="1400" dirty="0"/>
              <a:t> </a:t>
            </a:r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v"/>
            </a:pPr>
            <a:r>
              <a:rPr lang="en-US" sz="1400" dirty="0" err="1"/>
              <a:t>Sabemos</a:t>
            </a:r>
            <a:r>
              <a:rPr lang="en-US" sz="1400" dirty="0"/>
              <a:t> que se an </a:t>
            </a:r>
            <a:r>
              <a:rPr lang="en-US" sz="1400" dirty="0" err="1"/>
              <a:t>metido</a:t>
            </a:r>
            <a:r>
              <a:rPr lang="en-US" sz="1400" dirty="0"/>
              <a:t> mas </a:t>
            </a:r>
            <a:r>
              <a:rPr lang="en-US" sz="1400" dirty="0" err="1"/>
              <a:t>goles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</a:t>
            </a:r>
            <a:r>
              <a:rPr lang="en-US" sz="1400" dirty="0" err="1"/>
              <a:t>el</a:t>
            </a:r>
            <a:r>
              <a:rPr lang="en-US" sz="1400" dirty="0"/>
              <a:t> a</a:t>
            </a:r>
            <a:r>
              <a:rPr lang="es-ES" sz="1400" dirty="0" err="1"/>
              <a:t>ño</a:t>
            </a:r>
            <a:r>
              <a:rPr lang="es-ES" sz="1400" dirty="0"/>
              <a:t> 2019 </a:t>
            </a:r>
          </a:p>
          <a:p>
            <a:pPr marL="0" indent="0">
              <a:lnSpc>
                <a:spcPct val="115000"/>
              </a:lnSpc>
              <a:buNone/>
            </a:pPr>
            <a:r>
              <a:rPr lang="es-ES" sz="1400" dirty="0"/>
              <a:t>Los torneos en los cuales se metieron mas goles</a:t>
            </a:r>
          </a:p>
          <a:p>
            <a:pPr>
              <a:lnSpc>
                <a:spcPct val="115000"/>
              </a:lnSpc>
              <a:buFont typeface="Wingdings" panose="05000000000000000000" pitchFamily="2" charset="2"/>
              <a:buChar char="v"/>
            </a:pPr>
            <a:r>
              <a:rPr lang="es-ES" sz="1400" dirty="0"/>
              <a:t>Sin considerar amistosos el torneo con mas goles es la clasificatoria para el mundial  con mas de 20000 goles 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83B8B97-2EEE-4843-8C7F-758D84C59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37600" y="3600"/>
            <a:ext cx="6854400" cy="6854400"/>
            <a:chOff x="0" y="3600"/>
            <a:chExt cx="6854400" cy="685440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6C52333-1FA7-4EAF-8286-14B008B1B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36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9EC4961-FC08-40D1-8428-FF961619C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199202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87240EBB-89C3-4662-887C-56272E083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2" name="Picture 31" descr="Jugadores de fútbol">
            <a:extLst>
              <a:ext uri="{FF2B5EF4-FFF2-40B4-BE49-F238E27FC236}">
                <a16:creationId xmlns:a16="http://schemas.microsoft.com/office/drawing/2014/main" id="{E7E788A9-EAEB-EFC6-F508-2B1D3D3E70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9870" r="13630"/>
          <a:stretch/>
        </p:blipFill>
        <p:spPr>
          <a:xfrm>
            <a:off x="4896763" y="-1"/>
            <a:ext cx="685800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  <p:pic>
        <p:nvPicPr>
          <p:cNvPr id="5" name="Vídeo 4">
            <a:hlinkClick r:id="" action="ppaction://media"/>
            <a:extLst>
              <a:ext uri="{FF2B5EF4-FFF2-40B4-BE49-F238E27FC236}">
                <a16:creationId xmlns:a16="http://schemas.microsoft.com/office/drawing/2014/main" id="{2541A43D-4D14-B7F8-0B67-C70A56BB859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98156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82"/>
    </mc:Choice>
    <mc:Fallback>
      <p:transition spd="slow" advTm="54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" grpId="0"/>
      <p:bldP spid="30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3.6|2.4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.3|4.9|6.6|0.6|2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.7|2.3|17.5|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3.5|9.8|1.5|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9|3.7|4.3|2.8|5|1.2|6.9|4.4"/>
</p:tagLst>
</file>

<file path=ppt/theme/theme1.xml><?xml version="1.0" encoding="utf-8"?>
<a:theme xmlns:a="http://schemas.openxmlformats.org/drawingml/2006/main" name="GlowVTI">
  <a:themeElements>
    <a:clrScheme name="Glow">
      <a:dk1>
        <a:sysClr val="windowText" lastClr="000000"/>
      </a:dk1>
      <a:lt1>
        <a:sysClr val="window" lastClr="FFFFFF"/>
      </a:lt1>
      <a:dk2>
        <a:srgbClr val="00000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346</Words>
  <Application>Microsoft Office PowerPoint</Application>
  <PresentationFormat>Panorámica</PresentationFormat>
  <Paragraphs>32</Paragraphs>
  <Slides>7</Slides>
  <Notes>1</Notes>
  <HiddenSlides>0</HiddenSlides>
  <MMClips>7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Aptos</vt:lpstr>
      <vt:lpstr>Arial</vt:lpstr>
      <vt:lpstr>Avenir Next LT Pro</vt:lpstr>
      <vt:lpstr>Bell MT</vt:lpstr>
      <vt:lpstr>Wingdings</vt:lpstr>
      <vt:lpstr>GlowVTI</vt:lpstr>
      <vt:lpstr>Partidos Internacionales  1874-2024</vt:lpstr>
      <vt:lpstr>Objetivos de la presentación</vt:lpstr>
      <vt:lpstr>Cuales Son los paises mas goleadores</vt:lpstr>
      <vt:lpstr>Top 3 goleadores internacionales</vt:lpstr>
      <vt:lpstr>Dispersion de goles a lo largo del tiempo</vt:lpstr>
      <vt:lpstr>Distribucion de goles por torneos</vt:lpstr>
      <vt:lpstr>Resumen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marco fuchs</dc:creator>
  <cp:lastModifiedBy>marco fuchs</cp:lastModifiedBy>
  <cp:revision>2</cp:revision>
  <dcterms:created xsi:type="dcterms:W3CDTF">2024-12-17T15:18:11Z</dcterms:created>
  <dcterms:modified xsi:type="dcterms:W3CDTF">2024-12-18T15:21:49Z</dcterms:modified>
</cp:coreProperties>
</file>

<file path=docProps/thumbnail.jpeg>
</file>